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5029200" cy="7772400"/>
  <p:notesSz cx="50292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17BE7-5AFA-4FF5-99C1-FF86045394AE}" v="1" dt="2025-08-15T17:46:39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717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dra Moon" userId="d449671d-bcfc-44b9-a5b1-0037cee4122a" providerId="ADAL" clId="{E1E17BE7-5AFA-4FF5-99C1-FF86045394AE}"/>
    <pc:docChg chg="undo custSel delSld modSld">
      <pc:chgData name="Chandra Moon" userId="d449671d-bcfc-44b9-a5b1-0037cee4122a" providerId="ADAL" clId="{E1E17BE7-5AFA-4FF5-99C1-FF86045394AE}" dt="2025-08-15T17:50:49.610" v="94" actId="1076"/>
      <pc:docMkLst>
        <pc:docMk/>
      </pc:docMkLst>
      <pc:sldChg chg="addSp delSp modSp mod">
        <pc:chgData name="Chandra Moon" userId="d449671d-bcfc-44b9-a5b1-0037cee4122a" providerId="ADAL" clId="{E1E17BE7-5AFA-4FF5-99C1-FF86045394AE}" dt="2025-08-15T17:47:36.875" v="77" actId="1076"/>
        <pc:sldMkLst>
          <pc:docMk/>
          <pc:sldMk cId="0" sldId="256"/>
        </pc:sldMkLst>
        <pc:spChg chg="mod">
          <ac:chgData name="Chandra Moon" userId="d449671d-bcfc-44b9-a5b1-0037cee4122a" providerId="ADAL" clId="{E1E17BE7-5AFA-4FF5-99C1-FF86045394AE}" dt="2025-08-15T17:47:28.260" v="76" actId="122"/>
          <ac:spMkLst>
            <pc:docMk/>
            <pc:sldMk cId="0" sldId="256"/>
            <ac:spMk id="2" creationId="{00000000-0000-0000-0000-000000000000}"/>
          </ac:spMkLst>
        </pc:spChg>
        <pc:spChg chg="del topLvl">
          <ac:chgData name="Chandra Moon" userId="d449671d-bcfc-44b9-a5b1-0037cee4122a" providerId="ADAL" clId="{E1E17BE7-5AFA-4FF5-99C1-FF86045394AE}" dt="2025-08-15T17:41:59.195" v="10" actId="478"/>
          <ac:spMkLst>
            <pc:docMk/>
            <pc:sldMk cId="0" sldId="256"/>
            <ac:spMk id="26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1:56.944" v="9" actId="478"/>
          <ac:spMkLst>
            <pc:docMk/>
            <pc:sldMk cId="0" sldId="256"/>
            <ac:spMk id="27" creationId="{00000000-0000-0000-0000-000000000000}"/>
          </ac:spMkLst>
        </pc:spChg>
        <pc:grpChg chg="del">
          <ac:chgData name="Chandra Moon" userId="d449671d-bcfc-44b9-a5b1-0037cee4122a" providerId="ADAL" clId="{E1E17BE7-5AFA-4FF5-99C1-FF86045394AE}" dt="2025-08-15T17:41:48.294" v="3" actId="478"/>
          <ac:grpSpMkLst>
            <pc:docMk/>
            <pc:sldMk cId="0" sldId="256"/>
            <ac:grpSpMk id="9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1:43.341" v="0" actId="478"/>
          <ac:grpSpMkLst>
            <pc:docMk/>
            <pc:sldMk cId="0" sldId="256"/>
            <ac:grpSpMk id="15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2:01.745" v="11" actId="478"/>
          <ac:grpSpMkLst>
            <pc:docMk/>
            <pc:sldMk cId="0" sldId="256"/>
            <ac:grpSpMk id="20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1:59.195" v="10" actId="478"/>
          <ac:grpSpMkLst>
            <pc:docMk/>
            <pc:sldMk cId="0" sldId="256"/>
            <ac:grpSpMk id="24" creationId="{00000000-0000-0000-0000-000000000000}"/>
          </ac:grpSpMkLst>
        </pc:grpChg>
        <pc:picChg chg="del">
          <ac:chgData name="Chandra Moon" userId="d449671d-bcfc-44b9-a5b1-0037cee4122a" providerId="ADAL" clId="{E1E17BE7-5AFA-4FF5-99C1-FF86045394AE}" dt="2025-08-15T17:41:45.694" v="1" actId="478"/>
          <ac:picMkLst>
            <pc:docMk/>
            <pc:sldMk cId="0" sldId="256"/>
            <ac:picMk id="3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47.109" v="2" actId="478"/>
          <ac:picMkLst>
            <pc:docMk/>
            <pc:sldMk cId="0" sldId="256"/>
            <ac:picMk id="4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51.778" v="6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50.693" v="5" actId="478"/>
          <ac:picMkLst>
            <pc:docMk/>
            <pc:sldMk cId="0" sldId="256"/>
            <ac:picMk id="6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49.589" v="4" actId="478"/>
          <ac:picMkLst>
            <pc:docMk/>
            <pc:sldMk cId="0" sldId="256"/>
            <ac:picMk id="7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52.573" v="7" actId="478"/>
          <ac:picMkLst>
            <pc:docMk/>
            <pc:sldMk cId="0" sldId="256"/>
            <ac:picMk id="8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1:54.394" v="8" actId="478"/>
          <ac:picMkLst>
            <pc:docMk/>
            <pc:sldMk cId="0" sldId="256"/>
            <ac:picMk id="18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07.567" v="13" actId="478"/>
          <ac:picMkLst>
            <pc:docMk/>
            <pc:sldMk cId="0" sldId="256"/>
            <ac:picMk id="19" creationId="{00000000-0000-0000-0000-000000000000}"/>
          </ac:picMkLst>
        </pc:picChg>
        <pc:picChg chg="mod topLvl">
          <ac:chgData name="Chandra Moon" userId="d449671d-bcfc-44b9-a5b1-0037cee4122a" providerId="ADAL" clId="{E1E17BE7-5AFA-4FF5-99C1-FF86045394AE}" dt="2025-08-15T17:47:36.875" v="77" actId="1076"/>
          <ac:picMkLst>
            <pc:docMk/>
            <pc:sldMk cId="0" sldId="256"/>
            <ac:picMk id="25" creationId="{00000000-0000-0000-0000-000000000000}"/>
          </ac:picMkLst>
        </pc:picChg>
        <pc:picChg chg="add mod">
          <ac:chgData name="Chandra Moon" userId="d449671d-bcfc-44b9-a5b1-0037cee4122a" providerId="ADAL" clId="{E1E17BE7-5AFA-4FF5-99C1-FF86045394AE}" dt="2025-08-15T17:46:42.499" v="67" actId="1076"/>
          <ac:picMkLst>
            <pc:docMk/>
            <pc:sldMk cId="0" sldId="256"/>
            <ac:picMk id="28" creationId="{0A8F9355-EA49-6F3A-A0CA-B19CF18F43E9}"/>
          </ac:picMkLst>
        </pc:picChg>
      </pc:sldChg>
      <pc:sldChg chg="delSp modSp mod">
        <pc:chgData name="Chandra Moon" userId="d449671d-bcfc-44b9-a5b1-0037cee4122a" providerId="ADAL" clId="{E1E17BE7-5AFA-4FF5-99C1-FF86045394AE}" dt="2025-08-15T17:50:49.610" v="94" actId="1076"/>
        <pc:sldMkLst>
          <pc:docMk/>
          <pc:sldMk cId="0" sldId="257"/>
        </pc:sldMkLst>
        <pc:spChg chg="mod">
          <ac:chgData name="Chandra Moon" userId="d449671d-bcfc-44b9-a5b1-0037cee4122a" providerId="ADAL" clId="{E1E17BE7-5AFA-4FF5-99C1-FF86045394AE}" dt="2025-08-15T17:48:29.177" v="82" actId="20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48:09.161" v="78" actId="20577"/>
          <ac:spMkLst>
            <pc:docMk/>
            <pc:sldMk cId="0" sldId="257"/>
            <ac:spMk id="18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50:44.006" v="93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50:49.610" v="94" actId="1076"/>
          <ac:spMkLst>
            <pc:docMk/>
            <pc:sldMk cId="0" sldId="257"/>
            <ac:spMk id="20" creationId="{00000000-0000-0000-0000-000000000000}"/>
          </ac:spMkLst>
        </pc:spChg>
        <pc:grpChg chg="del">
          <ac:chgData name="Chandra Moon" userId="d449671d-bcfc-44b9-a5b1-0037cee4122a" providerId="ADAL" clId="{E1E17BE7-5AFA-4FF5-99C1-FF86045394AE}" dt="2025-08-15T17:42:14.761" v="16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2:13.045" v="15" actId="478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Chandra Moon" userId="d449671d-bcfc-44b9-a5b1-0037cee4122a" providerId="ADAL" clId="{E1E17BE7-5AFA-4FF5-99C1-FF86045394AE}" dt="2025-08-15T17:50:39.358" v="92" actId="1076"/>
          <ac:grpSpMkLst>
            <pc:docMk/>
            <pc:sldMk cId="0" sldId="257"/>
            <ac:grpSpMk id="14" creationId="{00000000-0000-0000-0000-000000000000}"/>
          </ac:grpSpMkLst>
        </pc:grpChg>
      </pc:sldChg>
      <pc:sldChg chg="delSp modSp mod">
        <pc:chgData name="Chandra Moon" userId="d449671d-bcfc-44b9-a5b1-0037cee4122a" providerId="ADAL" clId="{E1E17BE7-5AFA-4FF5-99C1-FF86045394AE}" dt="2025-08-15T17:48:48.828" v="84" actId="1076"/>
        <pc:sldMkLst>
          <pc:docMk/>
          <pc:sldMk cId="0" sldId="258"/>
        </pc:sldMkLst>
        <pc:spChg chg="mod">
          <ac:chgData name="Chandra Moon" userId="d449671d-bcfc-44b9-a5b1-0037cee4122a" providerId="ADAL" clId="{E1E17BE7-5AFA-4FF5-99C1-FF86045394AE}" dt="2025-08-15T17:48:48.828" v="84" actId="1076"/>
          <ac:spMkLst>
            <pc:docMk/>
            <pc:sldMk cId="0" sldId="258"/>
            <ac:spMk id="2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2:25.044" v="21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2:32.053" v="24" actId="478"/>
          <ac:spMkLst>
            <pc:docMk/>
            <pc:sldMk cId="0" sldId="258"/>
            <ac:spMk id="9" creationId="{00000000-0000-0000-0000-000000000000}"/>
          </ac:spMkLst>
        </pc:spChg>
        <pc:grpChg chg="del">
          <ac:chgData name="Chandra Moon" userId="d449671d-bcfc-44b9-a5b1-0037cee4122a" providerId="ADAL" clId="{E1E17BE7-5AFA-4FF5-99C1-FF86045394AE}" dt="2025-08-15T17:42:35.422" v="25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2:18.316" v="17" actId="478"/>
          <ac:grpSpMkLst>
            <pc:docMk/>
            <pc:sldMk cId="0" sldId="258"/>
            <ac:grpSpMk id="13" creationId="{00000000-0000-0000-0000-000000000000}"/>
          </ac:grpSpMkLst>
        </pc:grpChg>
        <pc:picChg chg="topLvl">
          <ac:chgData name="Chandra Moon" userId="d449671d-bcfc-44b9-a5b1-0037cee4122a" providerId="ADAL" clId="{E1E17BE7-5AFA-4FF5-99C1-FF86045394AE}" dt="2025-08-15T17:42:35.422" v="25" actId="478"/>
          <ac:picMkLst>
            <pc:docMk/>
            <pc:sldMk cId="0" sldId="258"/>
            <ac:picMk id="4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9.213" v="23" actId="478"/>
          <ac:picMkLst>
            <pc:docMk/>
            <pc:sldMk cId="0" sldId="258"/>
            <ac:picMk id="6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7.314" v="22" actId="478"/>
          <ac:picMkLst>
            <pc:docMk/>
            <pc:sldMk cId="0" sldId="258"/>
            <ac:picMk id="7" creationId="{00000000-0000-0000-0000-000000000000}"/>
          </ac:picMkLst>
        </pc:picChg>
        <pc:picChg chg="del topLvl">
          <ac:chgData name="Chandra Moon" userId="d449671d-bcfc-44b9-a5b1-0037cee4122a" providerId="ADAL" clId="{E1E17BE7-5AFA-4FF5-99C1-FF86045394AE}" dt="2025-08-15T17:42:35.422" v="25" actId="478"/>
          <ac:picMkLst>
            <pc:docMk/>
            <pc:sldMk cId="0" sldId="258"/>
            <ac:picMk id="8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0.627" v="18" actId="478"/>
          <ac:picMkLst>
            <pc:docMk/>
            <pc:sldMk cId="0" sldId="258"/>
            <ac:picMk id="10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1.661" v="19" actId="478"/>
          <ac:picMkLst>
            <pc:docMk/>
            <pc:sldMk cId="0" sldId="258"/>
            <ac:picMk id="11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2:22.378" v="20" actId="478"/>
          <ac:picMkLst>
            <pc:docMk/>
            <pc:sldMk cId="0" sldId="258"/>
            <ac:picMk id="12" creationId="{00000000-0000-0000-0000-000000000000}"/>
          </ac:picMkLst>
        </pc:picChg>
      </pc:sldChg>
      <pc:sldChg chg="delSp mod">
        <pc:chgData name="Chandra Moon" userId="d449671d-bcfc-44b9-a5b1-0037cee4122a" providerId="ADAL" clId="{E1E17BE7-5AFA-4FF5-99C1-FF86045394AE}" dt="2025-08-15T17:42:44.827" v="27" actId="478"/>
        <pc:sldMkLst>
          <pc:docMk/>
          <pc:sldMk cId="0" sldId="259"/>
        </pc:sldMkLst>
        <pc:grpChg chg="del">
          <ac:chgData name="Chandra Moon" userId="d449671d-bcfc-44b9-a5b1-0037cee4122a" providerId="ADAL" clId="{E1E17BE7-5AFA-4FF5-99C1-FF86045394AE}" dt="2025-08-15T17:42:44.827" v="27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2:42.844" v="26" actId="478"/>
          <ac:grpSpMkLst>
            <pc:docMk/>
            <pc:sldMk cId="0" sldId="259"/>
            <ac:grpSpMk id="8" creationId="{00000000-0000-0000-0000-000000000000}"/>
          </ac:grpSpMkLst>
        </pc:grpChg>
      </pc:sldChg>
      <pc:sldChg chg="addSp delSp modSp mod">
        <pc:chgData name="Chandra Moon" userId="d449671d-bcfc-44b9-a5b1-0037cee4122a" providerId="ADAL" clId="{E1E17BE7-5AFA-4FF5-99C1-FF86045394AE}" dt="2025-08-15T17:49:17.342" v="89" actId="1076"/>
        <pc:sldMkLst>
          <pc:docMk/>
          <pc:sldMk cId="0" sldId="260"/>
        </pc:sldMkLst>
        <pc:spChg chg="mod">
          <ac:chgData name="Chandra Moon" userId="d449671d-bcfc-44b9-a5b1-0037cee4122a" providerId="ADAL" clId="{E1E17BE7-5AFA-4FF5-99C1-FF86045394AE}" dt="2025-08-15T17:49:09.711" v="87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49:17.342" v="89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2:51.693" v="30" actId="478"/>
          <ac:spMkLst>
            <pc:docMk/>
            <pc:sldMk cId="0" sldId="260"/>
            <ac:spMk id="19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3:06.165" v="33" actId="478"/>
          <ac:spMkLst>
            <pc:docMk/>
            <pc:sldMk cId="0" sldId="260"/>
            <ac:spMk id="23" creationId="{00000000-0000-0000-0000-000000000000}"/>
          </ac:spMkLst>
        </pc:spChg>
        <pc:grpChg chg="add del mod">
          <ac:chgData name="Chandra Moon" userId="d449671d-bcfc-44b9-a5b1-0037cee4122a" providerId="ADAL" clId="{E1E17BE7-5AFA-4FF5-99C1-FF86045394AE}" dt="2025-08-15T17:43:23.826" v="37" actId="1076"/>
          <ac:grpSpMkLst>
            <pc:docMk/>
            <pc:sldMk cId="0" sldId="260"/>
            <ac:grpSpMk id="17" creationId="{00000000-0000-0000-0000-000000000000}"/>
          </ac:grpSpMkLst>
        </pc:grpChg>
        <pc:picChg chg="mod">
          <ac:chgData name="Chandra Moon" userId="d449671d-bcfc-44b9-a5b1-0037cee4122a" providerId="ADAL" clId="{E1E17BE7-5AFA-4FF5-99C1-FF86045394AE}" dt="2025-08-15T17:49:12.298" v="88" actId="1076"/>
          <ac:picMkLst>
            <pc:docMk/>
            <pc:sldMk cId="0" sldId="260"/>
            <ac:picMk id="14" creationId="{00000000-0000-0000-0000-000000000000}"/>
          </ac:picMkLst>
        </pc:picChg>
        <pc:picChg chg="mod">
          <ac:chgData name="Chandra Moon" userId="d449671d-bcfc-44b9-a5b1-0037cee4122a" providerId="ADAL" clId="{E1E17BE7-5AFA-4FF5-99C1-FF86045394AE}" dt="2025-08-15T17:49:02.304" v="86" actId="1076"/>
          <ac:picMkLst>
            <pc:docMk/>
            <pc:sldMk cId="0" sldId="260"/>
            <ac:picMk id="15" creationId="{00000000-0000-0000-0000-000000000000}"/>
          </ac:picMkLst>
        </pc:picChg>
        <pc:picChg chg="mod">
          <ac:chgData name="Chandra Moon" userId="d449671d-bcfc-44b9-a5b1-0037cee4122a" providerId="ADAL" clId="{E1E17BE7-5AFA-4FF5-99C1-FF86045394AE}" dt="2025-08-15T17:43:04.366" v="32" actId="1076"/>
          <ac:picMkLst>
            <pc:docMk/>
            <pc:sldMk cId="0" sldId="260"/>
            <ac:picMk id="18" creationId="{00000000-0000-0000-0000-000000000000}"/>
          </ac:picMkLst>
        </pc:picChg>
      </pc:sldChg>
      <pc:sldChg chg="addSp delSp modSp mod">
        <pc:chgData name="Chandra Moon" userId="d449671d-bcfc-44b9-a5b1-0037cee4122a" providerId="ADAL" clId="{E1E17BE7-5AFA-4FF5-99C1-FF86045394AE}" dt="2025-08-15T17:44:46.366" v="55" actId="1076"/>
        <pc:sldMkLst>
          <pc:docMk/>
          <pc:sldMk cId="0" sldId="261"/>
        </pc:sldMkLst>
        <pc:spChg chg="mod">
          <ac:chgData name="Chandra Moon" userId="d449671d-bcfc-44b9-a5b1-0037cee4122a" providerId="ADAL" clId="{E1E17BE7-5AFA-4FF5-99C1-FF86045394AE}" dt="2025-08-15T17:44:46.366" v="55" actId="1076"/>
          <ac:spMkLst>
            <pc:docMk/>
            <pc:sldMk cId="0" sldId="261"/>
            <ac:spMk id="3" creationId="{00000000-0000-0000-0000-000000000000}"/>
          </ac:spMkLst>
        </pc:spChg>
        <pc:spChg chg="del">
          <ac:chgData name="Chandra Moon" userId="d449671d-bcfc-44b9-a5b1-0037cee4122a" providerId="ADAL" clId="{E1E17BE7-5AFA-4FF5-99C1-FF86045394AE}" dt="2025-08-15T17:43:34.177" v="38" actId="478"/>
          <ac:spMkLst>
            <pc:docMk/>
            <pc:sldMk cId="0" sldId="261"/>
            <ac:spMk id="5" creationId="{00000000-0000-0000-0000-000000000000}"/>
          </ac:spMkLst>
        </pc:spChg>
        <pc:spChg chg="add del">
          <ac:chgData name="Chandra Moon" userId="d449671d-bcfc-44b9-a5b1-0037cee4122a" providerId="ADAL" clId="{E1E17BE7-5AFA-4FF5-99C1-FF86045394AE}" dt="2025-08-15T17:44:06.761" v="44" actId="478"/>
          <ac:spMkLst>
            <pc:docMk/>
            <pc:sldMk cId="0" sldId="261"/>
            <ac:spMk id="9" creationId="{00000000-0000-0000-0000-000000000000}"/>
          </ac:spMkLst>
        </pc:spChg>
        <pc:spChg chg="mod">
          <ac:chgData name="Chandra Moon" userId="d449671d-bcfc-44b9-a5b1-0037cee4122a" providerId="ADAL" clId="{E1E17BE7-5AFA-4FF5-99C1-FF86045394AE}" dt="2025-08-15T17:44:45.836" v="54" actId="1076"/>
          <ac:spMkLst>
            <pc:docMk/>
            <pc:sldMk cId="0" sldId="261"/>
            <ac:spMk id="11" creationId="{00000000-0000-0000-0000-000000000000}"/>
          </ac:spMkLst>
        </pc:spChg>
        <pc:grpChg chg="mod">
          <ac:chgData name="Chandra Moon" userId="d449671d-bcfc-44b9-a5b1-0037cee4122a" providerId="ADAL" clId="{E1E17BE7-5AFA-4FF5-99C1-FF86045394AE}" dt="2025-08-15T17:44:45.316" v="53" actId="1076"/>
          <ac:grpSpMkLst>
            <pc:docMk/>
            <pc:sldMk cId="0" sldId="261"/>
            <ac:grpSpMk id="2" creationId="{00000000-0000-0000-0000-000000000000}"/>
          </ac:grpSpMkLst>
        </pc:grpChg>
        <pc:picChg chg="del">
          <ac:chgData name="Chandra Moon" userId="d449671d-bcfc-44b9-a5b1-0037cee4122a" providerId="ADAL" clId="{E1E17BE7-5AFA-4FF5-99C1-FF86045394AE}" dt="2025-08-15T17:43:41.902" v="40" actId="478"/>
          <ac:picMkLst>
            <pc:docMk/>
            <pc:sldMk cId="0" sldId="261"/>
            <ac:picMk id="6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3:39.133" v="39" actId="478"/>
          <ac:picMkLst>
            <pc:docMk/>
            <pc:sldMk cId="0" sldId="261"/>
            <ac:picMk id="7" creationId="{00000000-0000-0000-0000-000000000000}"/>
          </ac:picMkLst>
        </pc:picChg>
        <pc:picChg chg="del">
          <ac:chgData name="Chandra Moon" userId="d449671d-bcfc-44b9-a5b1-0037cee4122a" providerId="ADAL" clId="{E1E17BE7-5AFA-4FF5-99C1-FF86045394AE}" dt="2025-08-15T17:44:10.717" v="45" actId="478"/>
          <ac:picMkLst>
            <pc:docMk/>
            <pc:sldMk cId="0" sldId="261"/>
            <ac:picMk id="8" creationId="{00000000-0000-0000-0000-000000000000}"/>
          </ac:picMkLst>
        </pc:picChg>
      </pc:sldChg>
      <pc:sldChg chg="delSp mod">
        <pc:chgData name="Chandra Moon" userId="d449671d-bcfc-44b9-a5b1-0037cee4122a" providerId="ADAL" clId="{E1E17BE7-5AFA-4FF5-99C1-FF86045394AE}" dt="2025-08-15T17:45:01.966" v="56" actId="478"/>
        <pc:sldMkLst>
          <pc:docMk/>
          <pc:sldMk cId="0" sldId="262"/>
        </pc:sldMkLst>
        <pc:grpChg chg="del">
          <ac:chgData name="Chandra Moon" userId="d449671d-bcfc-44b9-a5b1-0037cee4122a" providerId="ADAL" clId="{E1E17BE7-5AFA-4FF5-99C1-FF86045394AE}" dt="2025-08-15T17:45:01.966" v="56" actId="478"/>
          <ac:grpSpMkLst>
            <pc:docMk/>
            <pc:sldMk cId="0" sldId="262"/>
            <ac:grpSpMk id="3" creationId="{00000000-0000-0000-0000-000000000000}"/>
          </ac:grpSpMkLst>
        </pc:grpChg>
      </pc:sldChg>
      <pc:sldChg chg="delSp mod">
        <pc:chgData name="Chandra Moon" userId="d449671d-bcfc-44b9-a5b1-0037cee4122a" providerId="ADAL" clId="{E1E17BE7-5AFA-4FF5-99C1-FF86045394AE}" dt="2025-08-15T17:45:07.377" v="57" actId="478"/>
        <pc:sldMkLst>
          <pc:docMk/>
          <pc:sldMk cId="0" sldId="263"/>
        </pc:sldMkLst>
        <pc:grpChg chg="del">
          <ac:chgData name="Chandra Moon" userId="d449671d-bcfc-44b9-a5b1-0037cee4122a" providerId="ADAL" clId="{E1E17BE7-5AFA-4FF5-99C1-FF86045394AE}" dt="2025-08-15T17:45:07.377" v="57" actId="478"/>
          <ac:grpSpMkLst>
            <pc:docMk/>
            <pc:sldMk cId="0" sldId="263"/>
            <ac:grpSpMk id="2" creationId="{00000000-0000-0000-0000-000000000000}"/>
          </ac:grpSpMkLst>
        </pc:grpChg>
      </pc:sldChg>
      <pc:sldChg chg="delSp modSp mod">
        <pc:chgData name="Chandra Moon" userId="d449671d-bcfc-44b9-a5b1-0037cee4122a" providerId="ADAL" clId="{E1E17BE7-5AFA-4FF5-99C1-FF86045394AE}" dt="2025-08-15T17:49:53.449" v="90" actId="122"/>
        <pc:sldMkLst>
          <pc:docMk/>
          <pc:sldMk cId="0" sldId="264"/>
        </pc:sldMkLst>
        <pc:spChg chg="mod">
          <ac:chgData name="Chandra Moon" userId="d449671d-bcfc-44b9-a5b1-0037cee4122a" providerId="ADAL" clId="{E1E17BE7-5AFA-4FF5-99C1-FF86045394AE}" dt="2025-08-15T17:49:53.449" v="90" actId="122"/>
          <ac:spMkLst>
            <pc:docMk/>
            <pc:sldMk cId="0" sldId="264"/>
            <ac:spMk id="8" creationId="{00000000-0000-0000-0000-000000000000}"/>
          </ac:spMkLst>
        </pc:spChg>
        <pc:grpChg chg="del">
          <ac:chgData name="Chandra Moon" userId="d449671d-bcfc-44b9-a5b1-0037cee4122a" providerId="ADAL" clId="{E1E17BE7-5AFA-4FF5-99C1-FF86045394AE}" dt="2025-08-15T17:45:11.161" v="58" actId="478"/>
          <ac:grpSpMkLst>
            <pc:docMk/>
            <pc:sldMk cId="0" sldId="264"/>
            <ac:grpSpMk id="2" creationId="{00000000-0000-0000-0000-000000000000}"/>
          </ac:grpSpMkLst>
        </pc:grpChg>
      </pc:sldChg>
      <pc:sldChg chg="delSp mod">
        <pc:chgData name="Chandra Moon" userId="d449671d-bcfc-44b9-a5b1-0037cee4122a" providerId="ADAL" clId="{E1E17BE7-5AFA-4FF5-99C1-FF86045394AE}" dt="2025-08-15T17:45:50.590" v="60" actId="478"/>
        <pc:sldMkLst>
          <pc:docMk/>
          <pc:sldMk cId="0" sldId="265"/>
        </pc:sldMkLst>
        <pc:grpChg chg="del">
          <ac:chgData name="Chandra Moon" userId="d449671d-bcfc-44b9-a5b1-0037cee4122a" providerId="ADAL" clId="{E1E17BE7-5AFA-4FF5-99C1-FF86045394AE}" dt="2025-08-15T17:45:50.590" v="60" actId="478"/>
          <ac:grpSpMkLst>
            <pc:docMk/>
            <pc:sldMk cId="0" sldId="265"/>
            <ac:grpSpMk id="2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5:49.198" v="59" actId="478"/>
          <ac:grpSpMkLst>
            <pc:docMk/>
            <pc:sldMk cId="0" sldId="265"/>
            <ac:grpSpMk id="8" creationId="{00000000-0000-0000-0000-000000000000}"/>
          </ac:grpSpMkLst>
        </pc:grpChg>
      </pc:sldChg>
      <pc:sldChg chg="delSp del mod">
        <pc:chgData name="Chandra Moon" userId="d449671d-bcfc-44b9-a5b1-0037cee4122a" providerId="ADAL" clId="{E1E17BE7-5AFA-4FF5-99C1-FF86045394AE}" dt="2025-08-15T17:46:15.255" v="64" actId="47"/>
        <pc:sldMkLst>
          <pc:docMk/>
          <pc:sldMk cId="0" sldId="266"/>
        </pc:sldMkLst>
        <pc:grpChg chg="del">
          <ac:chgData name="Chandra Moon" userId="d449671d-bcfc-44b9-a5b1-0037cee4122a" providerId="ADAL" clId="{E1E17BE7-5AFA-4FF5-99C1-FF86045394AE}" dt="2025-08-15T17:45:55.845" v="61" actId="478"/>
          <ac:grpSpMkLst>
            <pc:docMk/>
            <pc:sldMk cId="0" sldId="266"/>
            <ac:grpSpMk id="3" creationId="{00000000-0000-0000-0000-000000000000}"/>
          </ac:grpSpMkLst>
        </pc:grpChg>
        <pc:grpChg chg="del">
          <ac:chgData name="Chandra Moon" userId="d449671d-bcfc-44b9-a5b1-0037cee4122a" providerId="ADAL" clId="{E1E17BE7-5AFA-4FF5-99C1-FF86045394AE}" dt="2025-08-15T17:45:58.644" v="63" actId="478"/>
          <ac:grpSpMkLst>
            <pc:docMk/>
            <pc:sldMk cId="0" sldId="266"/>
            <ac:grpSpMk id="19" creationId="{00000000-0000-0000-0000-000000000000}"/>
          </ac:grpSpMkLst>
        </pc:grpChg>
        <pc:picChg chg="del">
          <ac:chgData name="Chandra Moon" userId="d449671d-bcfc-44b9-a5b1-0037cee4122a" providerId="ADAL" clId="{E1E17BE7-5AFA-4FF5-99C1-FF86045394AE}" dt="2025-08-15T17:45:57.253" v="62" actId="478"/>
          <ac:picMkLst>
            <pc:docMk/>
            <pc:sldMk cId="0" sldId="266"/>
            <ac:picMk id="12" creationId="{00000000-0000-0000-0000-000000000000}"/>
          </ac:picMkLst>
        </pc:picChg>
      </pc:sldChg>
      <pc:sldChg chg="del">
        <pc:chgData name="Chandra Moon" userId="d449671d-bcfc-44b9-a5b1-0037cee4122a" providerId="ADAL" clId="{E1E17BE7-5AFA-4FF5-99C1-FF86045394AE}" dt="2025-08-15T17:46:17.602" v="65" actId="47"/>
        <pc:sldMkLst>
          <pc:docMk/>
          <pc:sldMk cId="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7190" y="2409444"/>
            <a:ext cx="427482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4380" y="4352544"/>
            <a:ext cx="352044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22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22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1460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0038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328" y="312877"/>
            <a:ext cx="3932554" cy="184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21" y="1456625"/>
            <a:ext cx="3888740" cy="268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22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9928" y="7228332"/>
            <a:ext cx="160934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1460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1024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182" y="2163216"/>
            <a:ext cx="4407218" cy="1401793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 marR="5080" algn="ctr">
              <a:lnSpc>
                <a:spcPct val="86400"/>
              </a:lnSpc>
              <a:spcBef>
                <a:spcPts val="994"/>
              </a:spcBef>
            </a:pPr>
            <a:r>
              <a:rPr sz="4800" dirty="0">
                <a:solidFill>
                  <a:schemeClr val="accent1"/>
                </a:solidFill>
              </a:rPr>
              <a:t>What</a:t>
            </a:r>
            <a:r>
              <a:rPr sz="4800" spc="-55" dirty="0">
                <a:solidFill>
                  <a:schemeClr val="accent1"/>
                </a:solidFill>
              </a:rPr>
              <a:t> </a:t>
            </a:r>
            <a:r>
              <a:rPr sz="4800" dirty="0">
                <a:solidFill>
                  <a:schemeClr val="accent1"/>
                </a:solidFill>
              </a:rPr>
              <a:t>is</a:t>
            </a:r>
            <a:r>
              <a:rPr sz="4800" spc="-25" dirty="0">
                <a:solidFill>
                  <a:schemeClr val="accent1"/>
                </a:solidFill>
              </a:rPr>
              <a:t> for </a:t>
            </a:r>
            <a:r>
              <a:rPr sz="4800" dirty="0">
                <a:solidFill>
                  <a:schemeClr val="accent1"/>
                </a:solidFill>
              </a:rPr>
              <a:t>Lunch</a:t>
            </a:r>
            <a:r>
              <a:rPr sz="4800" spc="-40" dirty="0">
                <a:solidFill>
                  <a:schemeClr val="accent1"/>
                </a:solidFill>
              </a:rPr>
              <a:t> </a:t>
            </a:r>
            <a:r>
              <a:rPr sz="4800" spc="-25" dirty="0">
                <a:solidFill>
                  <a:schemeClr val="accent1"/>
                </a:solidFill>
              </a:rPr>
              <a:t>and</a:t>
            </a:r>
            <a:r>
              <a:rPr lang="en-US" sz="4800" spc="-25" dirty="0">
                <a:solidFill>
                  <a:schemeClr val="accent1"/>
                </a:solidFill>
              </a:rPr>
              <a:t> </a:t>
            </a:r>
            <a:r>
              <a:rPr sz="4800" spc="-10" dirty="0">
                <a:solidFill>
                  <a:schemeClr val="accent1"/>
                </a:solidFill>
              </a:rPr>
              <a:t>Snack?</a:t>
            </a:r>
            <a:endParaRPr sz="4800" dirty="0">
              <a:solidFill>
                <a:schemeClr val="accent1"/>
              </a:solidFill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230" y="3603114"/>
            <a:ext cx="3634740" cy="3639311"/>
          </a:xfrm>
          <a:prstGeom prst="rect">
            <a:avLst/>
          </a:prstGeom>
        </p:spPr>
      </p:pic>
      <p:pic>
        <p:nvPicPr>
          <p:cNvPr id="28" name="Image 1">
            <a:extLst>
              <a:ext uri="{FF2B5EF4-FFF2-40B4-BE49-F238E27FC236}">
                <a16:creationId xmlns:a16="http://schemas.microsoft.com/office/drawing/2014/main" id="{0A8F9355-EA49-6F3A-A0CA-B19CF18F43E9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182" y="533400"/>
            <a:ext cx="1194435" cy="534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24" y="2590800"/>
            <a:ext cx="1851637" cy="151333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90524" y="891031"/>
            <a:ext cx="3804920" cy="13206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445"/>
              </a:lnSpc>
              <a:spcBef>
                <a:spcPts val="90"/>
              </a:spcBef>
            </a:pP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There</a:t>
            </a:r>
            <a:r>
              <a:rPr sz="3250" spc="-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may</a:t>
            </a:r>
            <a:r>
              <a:rPr sz="3250" spc="-6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dirty="0">
                <a:solidFill>
                  <a:srgbClr val="222127"/>
                </a:solidFill>
                <a:latin typeface="Calibri"/>
                <a:cs typeface="Calibri"/>
              </a:rPr>
              <a:t>be</a:t>
            </a:r>
            <a:r>
              <a:rPr sz="3250" spc="-7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spc="-50" dirty="0">
                <a:solidFill>
                  <a:srgbClr val="222127"/>
                </a:solidFill>
                <a:latin typeface="Calibri"/>
                <a:cs typeface="Calibri"/>
              </a:rPr>
              <a:t>a</a:t>
            </a:r>
            <a:endParaRPr sz="3250" dirty="0">
              <a:latin typeface="Calibri"/>
              <a:cs typeface="Calibri"/>
            </a:endParaRPr>
          </a:p>
          <a:p>
            <a:pPr marL="104139">
              <a:lnSpc>
                <a:spcPts val="3445"/>
              </a:lnSpc>
            </a:pPr>
            <a:r>
              <a:rPr sz="3250" b="1" dirty="0">
                <a:solidFill>
                  <a:srgbClr val="222127"/>
                </a:solidFill>
                <a:latin typeface="Calibri"/>
                <a:cs typeface="Calibri"/>
              </a:rPr>
              <a:t>‘hot</a:t>
            </a:r>
            <a:r>
              <a:rPr sz="3250" b="1" spc="-2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b="1" dirty="0">
                <a:solidFill>
                  <a:srgbClr val="222127"/>
                </a:solidFill>
                <a:latin typeface="Calibri"/>
                <a:cs typeface="Calibri"/>
              </a:rPr>
              <a:t>lunch</a:t>
            </a:r>
            <a:r>
              <a:rPr sz="3250" b="1" spc="-5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3250" b="1" spc="-20" dirty="0">
                <a:solidFill>
                  <a:srgbClr val="222127"/>
                </a:solidFill>
                <a:latin typeface="Calibri"/>
                <a:cs typeface="Calibri"/>
              </a:rPr>
              <a:t>day’</a:t>
            </a:r>
            <a:r>
              <a:rPr lang="en-US" sz="3250" b="1" spc="-2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lang="en-US" sz="3250" spc="-20" dirty="0">
                <a:solidFill>
                  <a:srgbClr val="222127"/>
                </a:solidFill>
                <a:latin typeface="Calibri"/>
                <a:cs typeface="Calibri"/>
              </a:rPr>
              <a:t>at your school</a:t>
            </a:r>
            <a:r>
              <a:rPr sz="3250" b="1" spc="-20" dirty="0">
                <a:solidFill>
                  <a:srgbClr val="222127"/>
                </a:solidFill>
                <a:latin typeface="Calibri"/>
                <a:cs typeface="Calibri"/>
              </a:rPr>
              <a:t>.</a:t>
            </a:r>
            <a:endParaRPr sz="3250" dirty="0">
              <a:latin typeface="Calibri"/>
              <a:cs typeface="Calibri"/>
            </a:endParaRPr>
          </a:p>
        </p:txBody>
      </p:sp>
      <p:pic>
        <p:nvPicPr>
          <p:cNvPr id="1026" name="Picture 2" descr="Whole Wheat Bread Isolated On White Background One And A Half Sliced Stock Photo - Download ...">
            <a:extLst>
              <a:ext uri="{FF2B5EF4-FFF2-40B4-BE49-F238E27FC236}">
                <a16:creationId xmlns:a16="http://schemas.microsoft.com/office/drawing/2014/main" id="{3FA13B73-1D69-AC3C-3850-459C9C51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84" y="2590800"/>
            <a:ext cx="2424111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nold®, Brownberry® And Oroweat® Bread Debut New Organics Line Nationwide">
            <a:extLst>
              <a:ext uri="{FF2B5EF4-FFF2-40B4-BE49-F238E27FC236}">
                <a16:creationId xmlns:a16="http://schemas.microsoft.com/office/drawing/2014/main" id="{9927A060-C180-3C6F-6702-01DBC9A7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44" y="4227058"/>
            <a:ext cx="2424111" cy="16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BC24A-6579-94A3-1CD5-535F4D55254E}"/>
              </a:ext>
            </a:extLst>
          </p:cNvPr>
          <p:cNvSpPr txBox="1"/>
          <p:nvPr/>
        </p:nvSpPr>
        <p:spPr>
          <a:xfrm>
            <a:off x="609600" y="6376649"/>
            <a:ext cx="3685844" cy="57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76700"/>
              </a:lnSpc>
              <a:spcBef>
                <a:spcPts val="3025"/>
              </a:spcBef>
            </a:pPr>
            <a:r>
              <a:rPr lang="en-US" sz="2000" dirty="0">
                <a:solidFill>
                  <a:srgbClr val="222127"/>
                </a:solidFill>
                <a:latin typeface="Calibri"/>
                <a:cs typeface="Calibri"/>
              </a:rPr>
              <a:t>Families</a:t>
            </a:r>
            <a:r>
              <a:rPr lang="en-US" sz="2000" spc="-10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222127"/>
                </a:solidFill>
                <a:latin typeface="Calibri"/>
                <a:cs typeface="Calibri"/>
              </a:rPr>
              <a:t>can</a:t>
            </a:r>
            <a:r>
              <a:rPr lang="en-US" sz="2000" spc="-8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222127"/>
                </a:solidFill>
                <a:latin typeface="Calibri"/>
                <a:cs typeface="Calibri"/>
              </a:rPr>
              <a:t>choose</a:t>
            </a:r>
            <a:r>
              <a:rPr lang="en-US" sz="2000" spc="-4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lang="en-US" sz="2000" spc="-25" dirty="0">
                <a:solidFill>
                  <a:srgbClr val="222127"/>
                </a:solidFill>
                <a:latin typeface="Calibri"/>
                <a:cs typeface="Calibri"/>
              </a:rPr>
              <a:t>to </a:t>
            </a:r>
            <a:r>
              <a:rPr lang="en-US" sz="2000" dirty="0">
                <a:solidFill>
                  <a:srgbClr val="222127"/>
                </a:solidFill>
                <a:latin typeface="Calibri"/>
                <a:cs typeface="Calibri"/>
              </a:rPr>
              <a:t>order</a:t>
            </a:r>
            <a:r>
              <a:rPr lang="en-US" sz="2000" spc="-4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222127"/>
                </a:solidFill>
                <a:latin typeface="Calibri"/>
                <a:cs typeface="Calibri"/>
              </a:rPr>
              <a:t>and</a:t>
            </a:r>
            <a:r>
              <a:rPr lang="en-US" sz="2000" spc="-8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222127"/>
                </a:solidFill>
                <a:latin typeface="Calibri"/>
                <a:cs typeface="Calibri"/>
              </a:rPr>
              <a:t>pay</a:t>
            </a:r>
            <a:r>
              <a:rPr lang="en-US" sz="2000" spc="-8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222127"/>
                </a:solidFill>
                <a:latin typeface="Calibri"/>
                <a:cs typeface="Calibri"/>
              </a:rPr>
              <a:t>for</a:t>
            </a:r>
            <a:r>
              <a:rPr lang="en-US" sz="2000" spc="-4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lang="en-US" sz="2000" spc="-25" dirty="0">
                <a:solidFill>
                  <a:srgbClr val="222127"/>
                </a:solidFill>
                <a:latin typeface="Calibri"/>
                <a:cs typeface="Calibri"/>
              </a:rPr>
              <a:t>it.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14"/>
          <p:cNvGrpSpPr/>
          <p:nvPr/>
        </p:nvGrpSpPr>
        <p:grpSpPr>
          <a:xfrm>
            <a:off x="237648" y="2994903"/>
            <a:ext cx="4553903" cy="2378075"/>
            <a:chOff x="571500" y="4375404"/>
            <a:chExt cx="4553903" cy="2378075"/>
          </a:xfrm>
        </p:grpSpPr>
        <p:sp>
          <p:nvSpPr>
            <p:cNvPr id="15" name="object 15"/>
            <p:cNvSpPr/>
            <p:nvPr/>
          </p:nvSpPr>
          <p:spPr>
            <a:xfrm>
              <a:off x="2725103" y="4923409"/>
              <a:ext cx="2400300" cy="1830070"/>
            </a:xfrm>
            <a:custGeom>
              <a:avLst/>
              <a:gdLst/>
              <a:ahLst/>
              <a:cxnLst/>
              <a:rect l="l" t="t" r="r" b="b"/>
              <a:pathLst>
                <a:path w="2400300" h="1830070">
                  <a:moveTo>
                    <a:pt x="817598" y="0"/>
                  </a:moveTo>
                  <a:lnTo>
                    <a:pt x="746336" y="5560"/>
                  </a:lnTo>
                  <a:lnTo>
                    <a:pt x="676239" y="20977"/>
                  </a:lnTo>
                  <a:lnTo>
                    <a:pt x="606743" y="46745"/>
                  </a:lnTo>
                  <a:lnTo>
                    <a:pt x="572044" y="63664"/>
                  </a:lnTo>
                  <a:lnTo>
                    <a:pt x="537285" y="83357"/>
                  </a:lnTo>
                  <a:lnTo>
                    <a:pt x="502394" y="105884"/>
                  </a:lnTo>
                  <a:lnTo>
                    <a:pt x="467303" y="131308"/>
                  </a:lnTo>
                  <a:lnTo>
                    <a:pt x="431939" y="159689"/>
                  </a:lnTo>
                  <a:lnTo>
                    <a:pt x="396233" y="191091"/>
                  </a:lnTo>
                  <a:lnTo>
                    <a:pt x="360115" y="225575"/>
                  </a:lnTo>
                  <a:lnTo>
                    <a:pt x="323515" y="263201"/>
                  </a:lnTo>
                  <a:lnTo>
                    <a:pt x="286361" y="304033"/>
                  </a:lnTo>
                  <a:lnTo>
                    <a:pt x="248583" y="348132"/>
                  </a:lnTo>
                  <a:lnTo>
                    <a:pt x="210112" y="395560"/>
                  </a:lnTo>
                  <a:lnTo>
                    <a:pt x="184503" y="429594"/>
                  </a:lnTo>
                  <a:lnTo>
                    <a:pt x="160212" y="465273"/>
                  </a:lnTo>
                  <a:lnTo>
                    <a:pt x="137319" y="502477"/>
                  </a:lnTo>
                  <a:lnTo>
                    <a:pt x="115901" y="541085"/>
                  </a:lnTo>
                  <a:lnTo>
                    <a:pt x="96035" y="580978"/>
                  </a:lnTo>
                  <a:lnTo>
                    <a:pt x="77802" y="622036"/>
                  </a:lnTo>
                  <a:lnTo>
                    <a:pt x="61277" y="664140"/>
                  </a:lnTo>
                  <a:lnTo>
                    <a:pt x="46540" y="707168"/>
                  </a:lnTo>
                  <a:lnTo>
                    <a:pt x="33669" y="751003"/>
                  </a:lnTo>
                  <a:lnTo>
                    <a:pt x="22742" y="795523"/>
                  </a:lnTo>
                  <a:lnTo>
                    <a:pt x="13837" y="840608"/>
                  </a:lnTo>
                  <a:lnTo>
                    <a:pt x="7032" y="886140"/>
                  </a:lnTo>
                  <a:lnTo>
                    <a:pt x="2405" y="931998"/>
                  </a:lnTo>
                  <a:lnTo>
                    <a:pt x="35" y="978062"/>
                  </a:lnTo>
                  <a:lnTo>
                    <a:pt x="0" y="1024212"/>
                  </a:lnTo>
                  <a:lnTo>
                    <a:pt x="2377" y="1070329"/>
                  </a:lnTo>
                  <a:lnTo>
                    <a:pt x="7244" y="1116292"/>
                  </a:lnTo>
                  <a:lnTo>
                    <a:pt x="14681" y="1161982"/>
                  </a:lnTo>
                  <a:lnTo>
                    <a:pt x="24765" y="1207280"/>
                  </a:lnTo>
                  <a:lnTo>
                    <a:pt x="37575" y="1252064"/>
                  </a:lnTo>
                  <a:lnTo>
                    <a:pt x="53188" y="1296215"/>
                  </a:lnTo>
                  <a:lnTo>
                    <a:pt x="71682" y="1339614"/>
                  </a:lnTo>
                  <a:lnTo>
                    <a:pt x="93136" y="1382140"/>
                  </a:lnTo>
                  <a:lnTo>
                    <a:pt x="117628" y="1423674"/>
                  </a:lnTo>
                  <a:lnTo>
                    <a:pt x="145236" y="1464095"/>
                  </a:lnTo>
                  <a:lnTo>
                    <a:pt x="176038" y="1503285"/>
                  </a:lnTo>
                  <a:lnTo>
                    <a:pt x="210112" y="1541122"/>
                  </a:lnTo>
                  <a:lnTo>
                    <a:pt x="246702" y="1576363"/>
                  </a:lnTo>
                  <a:lnTo>
                    <a:pt x="284926" y="1607974"/>
                  </a:lnTo>
                  <a:lnTo>
                    <a:pt x="324671" y="1636155"/>
                  </a:lnTo>
                  <a:lnTo>
                    <a:pt x="365825" y="1661106"/>
                  </a:lnTo>
                  <a:lnTo>
                    <a:pt x="408275" y="1683027"/>
                  </a:lnTo>
                  <a:lnTo>
                    <a:pt x="451908" y="1702119"/>
                  </a:lnTo>
                  <a:lnTo>
                    <a:pt x="496613" y="1718580"/>
                  </a:lnTo>
                  <a:lnTo>
                    <a:pt x="542276" y="1732612"/>
                  </a:lnTo>
                  <a:lnTo>
                    <a:pt x="588785" y="1744415"/>
                  </a:lnTo>
                  <a:lnTo>
                    <a:pt x="636027" y="1754187"/>
                  </a:lnTo>
                  <a:lnTo>
                    <a:pt x="683890" y="1762130"/>
                  </a:lnTo>
                  <a:lnTo>
                    <a:pt x="732261" y="1768443"/>
                  </a:lnTo>
                  <a:lnTo>
                    <a:pt x="781028" y="1773327"/>
                  </a:lnTo>
                  <a:lnTo>
                    <a:pt x="830079" y="1776981"/>
                  </a:lnTo>
                  <a:lnTo>
                    <a:pt x="879300" y="1779605"/>
                  </a:lnTo>
                  <a:lnTo>
                    <a:pt x="928578" y="1781400"/>
                  </a:lnTo>
                  <a:lnTo>
                    <a:pt x="977803" y="1782565"/>
                  </a:lnTo>
                  <a:lnTo>
                    <a:pt x="1171905" y="1784931"/>
                  </a:lnTo>
                  <a:lnTo>
                    <a:pt x="1219169" y="1785949"/>
                  </a:lnTo>
                  <a:lnTo>
                    <a:pt x="1265703" y="1787537"/>
                  </a:lnTo>
                  <a:lnTo>
                    <a:pt x="1311395" y="1789896"/>
                  </a:lnTo>
                  <a:lnTo>
                    <a:pt x="1356132" y="1793226"/>
                  </a:lnTo>
                  <a:lnTo>
                    <a:pt x="1399802" y="1797726"/>
                  </a:lnTo>
                  <a:lnTo>
                    <a:pt x="1442291" y="1803598"/>
                  </a:lnTo>
                  <a:lnTo>
                    <a:pt x="1484499" y="1809952"/>
                  </a:lnTo>
                  <a:lnTo>
                    <a:pt x="1527291" y="1815673"/>
                  </a:lnTo>
                  <a:lnTo>
                    <a:pt x="1570527" y="1820621"/>
                  </a:lnTo>
                  <a:lnTo>
                    <a:pt x="1614068" y="1824652"/>
                  </a:lnTo>
                  <a:lnTo>
                    <a:pt x="1657774" y="1827625"/>
                  </a:lnTo>
                  <a:lnTo>
                    <a:pt x="1701507" y="1829399"/>
                  </a:lnTo>
                  <a:lnTo>
                    <a:pt x="1745125" y="1829831"/>
                  </a:lnTo>
                  <a:lnTo>
                    <a:pt x="1788491" y="1828779"/>
                  </a:lnTo>
                  <a:lnTo>
                    <a:pt x="1831464" y="1826102"/>
                  </a:lnTo>
                  <a:lnTo>
                    <a:pt x="1873906" y="1821657"/>
                  </a:lnTo>
                  <a:lnTo>
                    <a:pt x="1915676" y="1815304"/>
                  </a:lnTo>
                  <a:lnTo>
                    <a:pt x="1956635" y="1806899"/>
                  </a:lnTo>
                  <a:lnTo>
                    <a:pt x="1996644" y="1796302"/>
                  </a:lnTo>
                  <a:lnTo>
                    <a:pt x="2035563" y="1783370"/>
                  </a:lnTo>
                  <a:lnTo>
                    <a:pt x="2073253" y="1767962"/>
                  </a:lnTo>
                  <a:lnTo>
                    <a:pt x="2109574" y="1749935"/>
                  </a:lnTo>
                  <a:lnTo>
                    <a:pt x="2144387" y="1729148"/>
                  </a:lnTo>
                  <a:lnTo>
                    <a:pt x="2177553" y="1705459"/>
                  </a:lnTo>
                  <a:lnTo>
                    <a:pt x="2208931" y="1678726"/>
                  </a:lnTo>
                  <a:lnTo>
                    <a:pt x="2238383" y="1648808"/>
                  </a:lnTo>
                  <a:lnTo>
                    <a:pt x="2265769" y="1615562"/>
                  </a:lnTo>
                  <a:lnTo>
                    <a:pt x="2290950" y="1578846"/>
                  </a:lnTo>
                  <a:lnTo>
                    <a:pt x="2313786" y="1538519"/>
                  </a:lnTo>
                  <a:lnTo>
                    <a:pt x="2334137" y="1494439"/>
                  </a:lnTo>
                  <a:lnTo>
                    <a:pt x="2351865" y="1446464"/>
                  </a:lnTo>
                  <a:lnTo>
                    <a:pt x="2366829" y="1394453"/>
                  </a:lnTo>
                  <a:lnTo>
                    <a:pt x="2378890" y="1338262"/>
                  </a:lnTo>
                  <a:lnTo>
                    <a:pt x="2387361" y="1287057"/>
                  </a:lnTo>
                  <a:lnTo>
                    <a:pt x="2393663" y="1238337"/>
                  </a:lnTo>
                  <a:lnTo>
                    <a:pt x="2397777" y="1191960"/>
                  </a:lnTo>
                  <a:lnTo>
                    <a:pt x="2399680" y="1147785"/>
                  </a:lnTo>
                  <a:lnTo>
                    <a:pt x="2399352" y="1105674"/>
                  </a:lnTo>
                  <a:lnTo>
                    <a:pt x="2396771" y="1065484"/>
                  </a:lnTo>
                  <a:lnTo>
                    <a:pt x="2391917" y="1027075"/>
                  </a:lnTo>
                  <a:lnTo>
                    <a:pt x="2375303" y="955039"/>
                  </a:lnTo>
                  <a:lnTo>
                    <a:pt x="2349342" y="888441"/>
                  </a:lnTo>
                  <a:lnTo>
                    <a:pt x="2313864" y="826156"/>
                  </a:lnTo>
                  <a:lnTo>
                    <a:pt x="2268699" y="767060"/>
                  </a:lnTo>
                  <a:lnTo>
                    <a:pt x="2242432" y="738356"/>
                  </a:lnTo>
                  <a:lnTo>
                    <a:pt x="2213680" y="710028"/>
                  </a:lnTo>
                  <a:lnTo>
                    <a:pt x="2182422" y="681935"/>
                  </a:lnTo>
                  <a:lnTo>
                    <a:pt x="2148637" y="653936"/>
                  </a:lnTo>
                  <a:lnTo>
                    <a:pt x="2112304" y="625891"/>
                  </a:lnTo>
                  <a:lnTo>
                    <a:pt x="2073401" y="597659"/>
                  </a:lnTo>
                  <a:lnTo>
                    <a:pt x="2031908" y="569100"/>
                  </a:lnTo>
                  <a:lnTo>
                    <a:pt x="1987803" y="540073"/>
                  </a:lnTo>
                  <a:lnTo>
                    <a:pt x="1941066" y="510437"/>
                  </a:lnTo>
                  <a:lnTo>
                    <a:pt x="1891674" y="480052"/>
                  </a:lnTo>
                  <a:lnTo>
                    <a:pt x="1839608" y="448777"/>
                  </a:lnTo>
                  <a:lnTo>
                    <a:pt x="1784845" y="416472"/>
                  </a:lnTo>
                  <a:lnTo>
                    <a:pt x="1667147" y="348209"/>
                  </a:lnTo>
                  <a:lnTo>
                    <a:pt x="1549827" y="280868"/>
                  </a:lnTo>
                  <a:lnTo>
                    <a:pt x="1497111" y="251056"/>
                  </a:lnTo>
                  <a:lnTo>
                    <a:pt x="1445953" y="222597"/>
                  </a:lnTo>
                  <a:lnTo>
                    <a:pt x="1396282" y="195552"/>
                  </a:lnTo>
                  <a:lnTo>
                    <a:pt x="1348027" y="169983"/>
                  </a:lnTo>
                  <a:lnTo>
                    <a:pt x="1301118" y="145952"/>
                  </a:lnTo>
                  <a:lnTo>
                    <a:pt x="1255484" y="123520"/>
                  </a:lnTo>
                  <a:lnTo>
                    <a:pt x="1211056" y="102750"/>
                  </a:lnTo>
                  <a:lnTo>
                    <a:pt x="1167763" y="83702"/>
                  </a:lnTo>
                  <a:lnTo>
                    <a:pt x="1125535" y="66439"/>
                  </a:lnTo>
                  <a:lnTo>
                    <a:pt x="1084301" y="51023"/>
                  </a:lnTo>
                  <a:lnTo>
                    <a:pt x="1043991" y="37515"/>
                  </a:lnTo>
                  <a:lnTo>
                    <a:pt x="1004535" y="25977"/>
                  </a:lnTo>
                  <a:lnTo>
                    <a:pt x="965862" y="16471"/>
                  </a:lnTo>
                  <a:lnTo>
                    <a:pt x="927903" y="9058"/>
                  </a:lnTo>
                  <a:lnTo>
                    <a:pt x="853840" y="761"/>
                  </a:lnTo>
                  <a:lnTo>
                    <a:pt x="81759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4375404"/>
              <a:ext cx="2322576" cy="146304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76199" y="727963"/>
            <a:ext cx="248348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22127"/>
                </a:solidFill>
              </a:rPr>
              <a:t>Dear</a:t>
            </a:r>
            <a:r>
              <a:rPr spc="85" dirty="0">
                <a:solidFill>
                  <a:srgbClr val="222127"/>
                </a:solidFill>
              </a:rPr>
              <a:t> </a:t>
            </a:r>
            <a:r>
              <a:rPr spc="-10" dirty="0">
                <a:solidFill>
                  <a:srgbClr val="222127"/>
                </a:solidFill>
              </a:rPr>
              <a:t>Families,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541121" y="1456625"/>
            <a:ext cx="3888740" cy="14614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17780">
              <a:lnSpc>
                <a:spcPct val="113199"/>
              </a:lnSpc>
              <a:spcBef>
                <a:spcPts val="110"/>
              </a:spcBef>
            </a:pPr>
            <a:r>
              <a:rPr spc="-10" dirty="0"/>
              <a:t>Children</a:t>
            </a:r>
            <a:r>
              <a:rPr spc="-50" dirty="0"/>
              <a:t> </a:t>
            </a:r>
            <a:r>
              <a:rPr dirty="0"/>
              <a:t>can</a:t>
            </a:r>
            <a:r>
              <a:rPr spc="-65" dirty="0"/>
              <a:t> </a:t>
            </a:r>
            <a:r>
              <a:rPr dirty="0"/>
              <a:t>learn</a:t>
            </a:r>
            <a:r>
              <a:rPr spc="-60" dirty="0"/>
              <a:t> </a:t>
            </a:r>
            <a:r>
              <a:rPr spc="-20" dirty="0"/>
              <a:t>that</a:t>
            </a:r>
            <a:r>
              <a:rPr spc="-70" dirty="0"/>
              <a:t> </a:t>
            </a:r>
            <a:r>
              <a:rPr spc="-10" dirty="0"/>
              <a:t>there</a:t>
            </a:r>
            <a:r>
              <a:rPr spc="-30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spc="-20" dirty="0"/>
              <a:t>many</a:t>
            </a:r>
            <a:r>
              <a:rPr spc="-55" dirty="0"/>
              <a:t> </a:t>
            </a:r>
            <a:r>
              <a:rPr spc="-10" dirty="0"/>
              <a:t>types</a:t>
            </a:r>
            <a:r>
              <a:rPr spc="-5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20" dirty="0"/>
              <a:t>food</a:t>
            </a:r>
            <a:r>
              <a:rPr spc="50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world.</a:t>
            </a:r>
            <a:r>
              <a:rPr spc="-10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spc="-10" dirty="0"/>
              <a:t>important</a:t>
            </a:r>
            <a:r>
              <a:rPr spc="-105" dirty="0"/>
              <a:t> </a:t>
            </a:r>
            <a:r>
              <a:rPr spc="-10" dirty="0"/>
              <a:t>that</a:t>
            </a:r>
            <a:r>
              <a:rPr spc="-45" dirty="0"/>
              <a:t> </a:t>
            </a:r>
            <a:r>
              <a:rPr dirty="0"/>
              <a:t>you</a:t>
            </a:r>
            <a:r>
              <a:rPr spc="-85" dirty="0"/>
              <a:t> </a:t>
            </a:r>
            <a:r>
              <a:rPr dirty="0"/>
              <a:t>send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0" dirty="0"/>
              <a:t>food </a:t>
            </a:r>
            <a:r>
              <a:rPr spc="-10" dirty="0"/>
              <a:t>that</a:t>
            </a:r>
            <a:r>
              <a:rPr spc="-60" dirty="0"/>
              <a:t> </a:t>
            </a:r>
            <a:r>
              <a:rPr spc="-10" dirty="0"/>
              <a:t>your</a:t>
            </a:r>
            <a:r>
              <a:rPr spc="-90" dirty="0"/>
              <a:t> </a:t>
            </a:r>
            <a:r>
              <a:rPr dirty="0"/>
              <a:t>child</a:t>
            </a:r>
            <a:r>
              <a:rPr spc="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family</a:t>
            </a:r>
            <a:r>
              <a:rPr spc="-65" dirty="0"/>
              <a:t> </a:t>
            </a:r>
            <a:r>
              <a:rPr spc="-10" dirty="0"/>
              <a:t>enjoy</a:t>
            </a:r>
            <a:r>
              <a:rPr spc="-3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dirty="0"/>
              <a:t>home.</a:t>
            </a:r>
            <a:r>
              <a:rPr spc="-40" dirty="0"/>
              <a:t> </a:t>
            </a:r>
            <a:r>
              <a:rPr spc="-10" dirty="0"/>
              <a:t>Families</a:t>
            </a:r>
            <a:r>
              <a:rPr spc="-50" dirty="0"/>
              <a:t> </a:t>
            </a:r>
            <a:r>
              <a:rPr spc="-25" dirty="0"/>
              <a:t>can </a:t>
            </a:r>
            <a:r>
              <a:rPr dirty="0"/>
              <a:t>talk</a:t>
            </a:r>
            <a:r>
              <a:rPr spc="-7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their</a:t>
            </a:r>
            <a:r>
              <a:rPr spc="-20" dirty="0"/>
              <a:t> </a:t>
            </a:r>
            <a:r>
              <a:rPr spc="-10" dirty="0"/>
              <a:t>children</a:t>
            </a:r>
            <a:r>
              <a:rPr spc="10" dirty="0"/>
              <a:t> </a:t>
            </a:r>
            <a:r>
              <a:rPr spc="-10" dirty="0"/>
              <a:t>about</a:t>
            </a:r>
            <a:r>
              <a:rPr spc="-70" dirty="0"/>
              <a:t> </a:t>
            </a:r>
            <a:r>
              <a:rPr spc="-20" dirty="0"/>
              <a:t>different</a:t>
            </a:r>
            <a:r>
              <a:rPr spc="-40" dirty="0"/>
              <a:t> </a:t>
            </a:r>
            <a:r>
              <a:rPr spc="-10" dirty="0"/>
              <a:t>foods</a:t>
            </a:r>
            <a:r>
              <a:rPr spc="-50" dirty="0"/>
              <a:t> </a:t>
            </a:r>
            <a:r>
              <a:rPr spc="-10" dirty="0"/>
              <a:t>families </a:t>
            </a:r>
            <a:r>
              <a:rPr dirty="0"/>
              <a:t>may</a:t>
            </a:r>
            <a:r>
              <a:rPr spc="-25" dirty="0"/>
              <a:t> </a:t>
            </a:r>
            <a:r>
              <a:rPr spc="-10" dirty="0"/>
              <a:t>eat.</a:t>
            </a:r>
            <a:r>
              <a:rPr spc="-65" dirty="0"/>
              <a:t> </a:t>
            </a:r>
            <a:r>
              <a:rPr spc="-20" dirty="0"/>
              <a:t>Eating</a:t>
            </a:r>
            <a:r>
              <a:rPr spc="-50" dirty="0"/>
              <a:t> </a:t>
            </a:r>
            <a:r>
              <a:rPr spc="-20" dirty="0"/>
              <a:t>together</a:t>
            </a:r>
            <a:r>
              <a:rPr spc="-5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spc="-10" dirty="0"/>
              <a:t>fabulous</a:t>
            </a:r>
            <a:r>
              <a:rPr spc="-40" dirty="0"/>
              <a:t> </a:t>
            </a:r>
            <a:r>
              <a:rPr spc="-20" dirty="0"/>
              <a:t>way</a:t>
            </a:r>
            <a:r>
              <a:rPr spc="-9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class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talk</a:t>
            </a:r>
            <a:r>
              <a:rPr spc="-75" dirty="0"/>
              <a:t> </a:t>
            </a:r>
            <a:r>
              <a:rPr dirty="0"/>
              <a:t>about</a:t>
            </a:r>
            <a:r>
              <a:rPr spc="-55" dirty="0"/>
              <a:t> </a:t>
            </a:r>
            <a:r>
              <a:rPr spc="-10" dirty="0"/>
              <a:t>food,</a:t>
            </a:r>
            <a:r>
              <a:rPr spc="-65" dirty="0"/>
              <a:t> </a:t>
            </a:r>
            <a:r>
              <a:rPr spc="-10" dirty="0"/>
              <a:t>kindness,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trying</a:t>
            </a:r>
            <a:r>
              <a:rPr spc="-60" dirty="0"/>
              <a:t> </a:t>
            </a:r>
            <a:r>
              <a:rPr dirty="0"/>
              <a:t>new</a:t>
            </a:r>
            <a:r>
              <a:rPr spc="-45" dirty="0"/>
              <a:t> </a:t>
            </a:r>
            <a:r>
              <a:rPr spc="-10" dirty="0"/>
              <a:t>things.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52896" y="4044116"/>
            <a:ext cx="1477010" cy="103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600"/>
              </a:lnSpc>
              <a:spcBef>
                <a:spcPts val="95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It’s</a:t>
            </a:r>
            <a:r>
              <a:rPr sz="16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ok</a:t>
            </a:r>
            <a:r>
              <a:rPr sz="16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say</a:t>
            </a:r>
            <a:r>
              <a:rPr sz="165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“I</a:t>
            </a:r>
            <a:r>
              <a:rPr sz="16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6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never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sz="16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before.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16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it?”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600" y="5576065"/>
            <a:ext cx="3303904" cy="9867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12999"/>
              </a:lnSpc>
              <a:spcBef>
                <a:spcPts val="75"/>
              </a:spcBef>
            </a:pP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All</a:t>
            </a:r>
            <a:r>
              <a:rPr sz="1400" spc="-8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children</a:t>
            </a:r>
            <a:r>
              <a:rPr sz="1400" spc="-6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should</a:t>
            </a:r>
            <a:r>
              <a:rPr sz="1400" spc="-7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feel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welcome</a:t>
            </a:r>
            <a:r>
              <a:rPr sz="1400" spc="-8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to</a:t>
            </a:r>
            <a:r>
              <a:rPr sz="1400" spc="-7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bring</a:t>
            </a:r>
            <a:r>
              <a:rPr sz="1400" spc="-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food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they</a:t>
            </a:r>
            <a:r>
              <a:rPr sz="1400" spc="2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enjoy</a:t>
            </a:r>
            <a:r>
              <a:rPr sz="1400" spc="-6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are</a:t>
            </a:r>
            <a:r>
              <a:rPr sz="1400" spc="-6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familiar</a:t>
            </a:r>
            <a:r>
              <a:rPr sz="1400" spc="-9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with.</a:t>
            </a:r>
            <a:r>
              <a:rPr sz="1400" spc="-4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Let</a:t>
            </a:r>
            <a:r>
              <a:rPr sz="1400" spc="24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teacher</a:t>
            </a:r>
            <a:r>
              <a:rPr sz="1400" spc="-7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know</a:t>
            </a:r>
            <a:r>
              <a:rPr sz="1400" spc="-8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if</a:t>
            </a:r>
            <a:r>
              <a:rPr sz="1400" spc="-7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you</a:t>
            </a:r>
            <a:r>
              <a:rPr sz="1400" spc="-8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have</a:t>
            </a:r>
            <a:r>
              <a:rPr sz="1400" spc="22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any</a:t>
            </a:r>
            <a:r>
              <a:rPr sz="1400" spc="-6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questions.</a:t>
            </a:r>
            <a:r>
              <a:rPr sz="1400" spc="24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22127"/>
                </a:solidFill>
                <a:latin typeface="Calibri"/>
                <a:cs typeface="Calibri"/>
              </a:rPr>
              <a:t>We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are</a:t>
            </a:r>
            <a:r>
              <a:rPr sz="1400" spc="-6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22127"/>
                </a:solidFill>
                <a:latin typeface="Calibri"/>
                <a:cs typeface="Calibri"/>
              </a:rPr>
              <a:t>happy</a:t>
            </a:r>
            <a:r>
              <a:rPr sz="1400" spc="-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22127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22127"/>
                </a:solidFill>
                <a:latin typeface="Calibri"/>
                <a:cs typeface="Calibri"/>
              </a:rPr>
              <a:t>help.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358" y="609600"/>
            <a:ext cx="3932554" cy="18421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507490">
              <a:lnSpc>
                <a:spcPts val="3350"/>
              </a:lnSpc>
              <a:spcBef>
                <a:spcPts val="229"/>
              </a:spcBef>
            </a:pPr>
            <a:r>
              <a:rPr sz="2800" dirty="0"/>
              <a:t>What</a:t>
            </a:r>
            <a:r>
              <a:rPr sz="2800" spc="-40" dirty="0"/>
              <a:t> </a:t>
            </a:r>
            <a:r>
              <a:rPr sz="2800" dirty="0"/>
              <a:t>is</a:t>
            </a:r>
            <a:r>
              <a:rPr sz="2800" spc="-45" dirty="0"/>
              <a:t> </a:t>
            </a:r>
            <a:r>
              <a:rPr sz="2800" spc="-20" dirty="0"/>
              <a:t>Your </a:t>
            </a:r>
            <a:r>
              <a:rPr sz="2800" dirty="0"/>
              <a:t>Meal</a:t>
            </a:r>
            <a:r>
              <a:rPr sz="2800" spc="-30" dirty="0"/>
              <a:t> </a:t>
            </a:r>
            <a:r>
              <a:rPr sz="2800" dirty="0"/>
              <a:t>Time</a:t>
            </a:r>
            <a:r>
              <a:rPr sz="2800" spc="-25" dirty="0"/>
              <a:t> </a:t>
            </a:r>
            <a:r>
              <a:rPr sz="2800" spc="-10" dirty="0"/>
              <a:t>Role?</a:t>
            </a:r>
            <a:endParaRPr sz="2800" dirty="0"/>
          </a:p>
          <a:p>
            <a:pPr marL="12700" marR="5080" algn="just">
              <a:lnSpc>
                <a:spcPct val="102400"/>
              </a:lnSpc>
              <a:spcBef>
                <a:spcPts val="275"/>
              </a:spcBef>
            </a:pPr>
            <a:r>
              <a:rPr sz="1950" dirty="0"/>
              <a:t>When</a:t>
            </a:r>
            <a:r>
              <a:rPr sz="1950" spc="30" dirty="0"/>
              <a:t> </a:t>
            </a:r>
            <a:r>
              <a:rPr sz="1950" dirty="0"/>
              <a:t>parents/caregivers</a:t>
            </a:r>
            <a:r>
              <a:rPr sz="1950" spc="140" dirty="0"/>
              <a:t> </a:t>
            </a:r>
            <a:r>
              <a:rPr sz="1950" dirty="0"/>
              <a:t>and </a:t>
            </a:r>
            <a:r>
              <a:rPr sz="1950" spc="-10" dirty="0"/>
              <a:t>schools </a:t>
            </a:r>
            <a:r>
              <a:rPr sz="1950" dirty="0"/>
              <a:t>do</a:t>
            </a:r>
            <a:r>
              <a:rPr sz="1950" spc="45" dirty="0"/>
              <a:t> </a:t>
            </a:r>
            <a:r>
              <a:rPr sz="1950" dirty="0"/>
              <a:t>their</a:t>
            </a:r>
            <a:r>
              <a:rPr sz="1950" spc="80" dirty="0"/>
              <a:t> </a:t>
            </a:r>
            <a:r>
              <a:rPr sz="1950" dirty="0"/>
              <a:t>job</a:t>
            </a:r>
            <a:r>
              <a:rPr sz="1950" spc="50" dirty="0"/>
              <a:t> </a:t>
            </a:r>
            <a:r>
              <a:rPr sz="1950" dirty="0"/>
              <a:t>with</a:t>
            </a:r>
            <a:r>
              <a:rPr sz="1950" spc="45" dirty="0"/>
              <a:t> </a:t>
            </a:r>
            <a:r>
              <a:rPr sz="1950" dirty="0"/>
              <a:t>feeding,</a:t>
            </a:r>
            <a:r>
              <a:rPr sz="1950" spc="55" dirty="0"/>
              <a:t> </a:t>
            </a:r>
            <a:r>
              <a:rPr sz="1950" dirty="0"/>
              <a:t>children</a:t>
            </a:r>
            <a:r>
              <a:rPr sz="1950" spc="90" dirty="0"/>
              <a:t> </a:t>
            </a:r>
            <a:r>
              <a:rPr sz="1950" spc="-25" dirty="0"/>
              <a:t>can </a:t>
            </a:r>
            <a:r>
              <a:rPr sz="1950" dirty="0"/>
              <a:t>do</a:t>
            </a:r>
            <a:r>
              <a:rPr sz="1950" spc="40" dirty="0"/>
              <a:t> </a:t>
            </a:r>
            <a:r>
              <a:rPr sz="1950" dirty="0"/>
              <a:t>their</a:t>
            </a:r>
            <a:r>
              <a:rPr sz="1950" spc="70" dirty="0"/>
              <a:t> </a:t>
            </a:r>
            <a:r>
              <a:rPr sz="1950" dirty="0"/>
              <a:t>job</a:t>
            </a:r>
            <a:r>
              <a:rPr sz="1950" spc="35" dirty="0"/>
              <a:t> </a:t>
            </a:r>
            <a:r>
              <a:rPr sz="1950" dirty="0"/>
              <a:t>with</a:t>
            </a:r>
            <a:r>
              <a:rPr sz="1950" spc="40" dirty="0"/>
              <a:t> </a:t>
            </a:r>
            <a:r>
              <a:rPr sz="1950" spc="-10" dirty="0"/>
              <a:t>eating</a:t>
            </a:r>
            <a:r>
              <a:rPr sz="1100" spc="-10" dirty="0"/>
              <a:t>.</a:t>
            </a:r>
            <a:endParaRPr sz="11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55" y="2801017"/>
            <a:ext cx="4288964" cy="3980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76504" y="909015"/>
            <a:ext cx="386651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22127"/>
                </a:solidFill>
              </a:rPr>
              <a:t>Ways</a:t>
            </a:r>
            <a:r>
              <a:rPr spc="-25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to</a:t>
            </a:r>
            <a:r>
              <a:rPr spc="-10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Bring</a:t>
            </a:r>
            <a:r>
              <a:rPr spc="-5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a</a:t>
            </a:r>
            <a:r>
              <a:rPr spc="-30" dirty="0">
                <a:solidFill>
                  <a:srgbClr val="222127"/>
                </a:solidFill>
              </a:rPr>
              <a:t> </a:t>
            </a:r>
            <a:r>
              <a:rPr spc="-10" dirty="0">
                <a:solidFill>
                  <a:srgbClr val="222127"/>
                </a:solidFill>
              </a:rPr>
              <a:t>Lunch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806" y="1707895"/>
            <a:ext cx="287020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solidFill>
                  <a:srgbClr val="222127"/>
                </a:solidFill>
                <a:latin typeface="Calibri"/>
                <a:cs typeface="Calibri"/>
              </a:rPr>
              <a:t>Lunch</a:t>
            </a:r>
            <a:r>
              <a:rPr sz="1950" spc="1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22127"/>
                </a:solidFill>
                <a:latin typeface="Calibri"/>
                <a:cs typeface="Calibri"/>
              </a:rPr>
              <a:t>kit</a:t>
            </a:r>
            <a:r>
              <a:rPr sz="1950" spc="3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22127"/>
                </a:solidFill>
                <a:latin typeface="Calibri"/>
                <a:cs typeface="Calibri"/>
              </a:rPr>
              <a:t>to</a:t>
            </a:r>
            <a:r>
              <a:rPr sz="1950" spc="5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222127"/>
                </a:solidFill>
                <a:latin typeface="Calibri"/>
                <a:cs typeface="Calibri"/>
              </a:rPr>
              <a:t>hold</a:t>
            </a:r>
            <a:r>
              <a:rPr sz="1950" spc="1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222127"/>
                </a:solidFill>
                <a:latin typeface="Calibri"/>
                <a:cs typeface="Calibri"/>
              </a:rPr>
              <a:t>everything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336" y="4839157"/>
            <a:ext cx="102361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22127"/>
                </a:solidFill>
                <a:latin typeface="Calibri"/>
                <a:cs typeface="Calibri"/>
              </a:rPr>
              <a:t>Thermos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2470" y="4839157"/>
            <a:ext cx="11715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22127"/>
                </a:solidFill>
                <a:latin typeface="Calibri"/>
                <a:cs typeface="Calibri"/>
              </a:rPr>
              <a:t>Bento</a:t>
            </a:r>
            <a:r>
              <a:rPr sz="2200" spc="-12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22127"/>
                </a:solidFill>
                <a:latin typeface="Calibri"/>
                <a:cs typeface="Calibri"/>
              </a:rPr>
              <a:t>Box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0236" y="4839157"/>
            <a:ext cx="1155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22127"/>
                </a:solidFill>
                <a:latin typeface="Calibri"/>
                <a:cs typeface="Calibri"/>
              </a:rPr>
              <a:t>Paper</a:t>
            </a:r>
            <a:r>
              <a:rPr sz="2200" spc="-12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22127"/>
                </a:solidFill>
                <a:latin typeface="Calibri"/>
                <a:cs typeface="Calibri"/>
              </a:rPr>
              <a:t>Bag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376" y="5504688"/>
            <a:ext cx="1028700" cy="12390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6723" y="5481828"/>
            <a:ext cx="941831" cy="126644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8451" y="5431535"/>
            <a:ext cx="1117557" cy="132588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226" y="2400300"/>
            <a:ext cx="1995369" cy="199834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61488" y="2660904"/>
            <a:ext cx="1824227" cy="13670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4850" y="2510104"/>
            <a:ext cx="116586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Saran</a:t>
            </a:r>
            <a:r>
              <a:rPr sz="1900" spc="1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22127"/>
                </a:solidFill>
                <a:latin typeface="Calibri"/>
                <a:cs typeface="Calibri"/>
              </a:rPr>
              <a:t>Wrap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243" y="2510104"/>
            <a:ext cx="112141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Ziploc</a:t>
            </a:r>
            <a:r>
              <a:rPr sz="1900" spc="-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22127"/>
                </a:solidFill>
                <a:latin typeface="Calibri"/>
                <a:cs typeface="Calibri"/>
              </a:rPr>
              <a:t>Bags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684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22127"/>
                </a:solidFill>
              </a:rPr>
              <a:t>Ways</a:t>
            </a:r>
            <a:r>
              <a:rPr spc="-55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to</a:t>
            </a:r>
            <a:r>
              <a:rPr spc="-40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Pack</a:t>
            </a:r>
            <a:r>
              <a:rPr spc="-55" dirty="0">
                <a:solidFill>
                  <a:srgbClr val="222127"/>
                </a:solidFill>
              </a:rPr>
              <a:t> </a:t>
            </a:r>
            <a:r>
              <a:rPr spc="-20" dirty="0">
                <a:solidFill>
                  <a:srgbClr val="222127"/>
                </a:solidFill>
              </a:rPr>
              <a:t>Food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07053" y="2510104"/>
            <a:ext cx="107569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Wax</a:t>
            </a:r>
            <a:r>
              <a:rPr sz="1900" spc="-6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Paper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986" y="4148221"/>
            <a:ext cx="99060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910">
              <a:lnSpc>
                <a:spcPct val="118500"/>
              </a:lnSpc>
              <a:spcBef>
                <a:spcPts val="100"/>
              </a:spcBef>
            </a:pP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Plastic Container </a:t>
            </a: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with</a:t>
            </a:r>
            <a:r>
              <a:rPr sz="1900" spc="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a</a:t>
            </a:r>
            <a:r>
              <a:rPr sz="1900" spc="3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22127"/>
                </a:solidFill>
                <a:latin typeface="Calibri"/>
                <a:cs typeface="Calibri"/>
              </a:rPr>
              <a:t>Lid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3421" y="4241876"/>
            <a:ext cx="1268730" cy="712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5080" indent="-292735">
              <a:lnSpc>
                <a:spcPct val="118600"/>
              </a:lnSpc>
              <a:spcBef>
                <a:spcPts val="95"/>
              </a:spcBef>
            </a:pPr>
            <a:r>
              <a:rPr sz="1900" spc="-25" dirty="0">
                <a:solidFill>
                  <a:srgbClr val="222127"/>
                </a:solidFill>
                <a:latin typeface="Calibri"/>
                <a:cs typeface="Calibri"/>
              </a:rPr>
              <a:t>Prepackaged </a:t>
            </a: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Snacks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165" y="6454958"/>
            <a:ext cx="1595755" cy="596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10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Metal</a:t>
            </a:r>
            <a:r>
              <a:rPr sz="1900" spc="-2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container</a:t>
            </a:r>
            <a:endParaRPr sz="1900" dirty="0">
              <a:latin typeface="Calibri"/>
              <a:cs typeface="Calibri"/>
            </a:endParaRPr>
          </a:p>
          <a:p>
            <a:pPr marL="1905" algn="ctr">
              <a:lnSpc>
                <a:spcPts val="2240"/>
              </a:lnSpc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with</a:t>
            </a:r>
            <a:r>
              <a:rPr sz="1900" spc="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22127"/>
                </a:solidFill>
                <a:latin typeface="Calibri"/>
                <a:cs typeface="Calibri"/>
              </a:rPr>
              <a:t>Lid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2101" y="6454958"/>
            <a:ext cx="1764030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Divided</a:t>
            </a:r>
            <a:r>
              <a:rPr sz="1900" spc="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22127"/>
                </a:solidFill>
                <a:latin typeface="Calibri"/>
                <a:cs typeface="Calibri"/>
              </a:rPr>
              <a:t>container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590" y="3463671"/>
            <a:ext cx="1055873" cy="6334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426" y="2960361"/>
            <a:ext cx="1546484" cy="17775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65960" y="1728216"/>
            <a:ext cx="1143000" cy="7635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752" y="1719072"/>
            <a:ext cx="1252728" cy="7086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0166" y="5387327"/>
            <a:ext cx="1828799" cy="10332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8875" y="5331365"/>
            <a:ext cx="987551" cy="10652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61003" y="3630167"/>
            <a:ext cx="1188720" cy="56692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537564" y="-530447"/>
            <a:ext cx="1513993" cy="3034678"/>
            <a:chOff x="2624582" y="306192"/>
            <a:chExt cx="1513993" cy="3034678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4582" y="2389894"/>
              <a:ext cx="950976" cy="950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93133" y="593353"/>
              <a:ext cx="134992" cy="11236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17618" y="442410"/>
              <a:ext cx="98849" cy="8018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9698" y="306192"/>
              <a:ext cx="98877" cy="8043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977008" y="4250893"/>
            <a:ext cx="977265" cy="71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 marR="5080" indent="-210820">
              <a:lnSpc>
                <a:spcPct val="118500"/>
              </a:lnSpc>
              <a:spcBef>
                <a:spcPts val="95"/>
              </a:spcBef>
            </a:pPr>
            <a:r>
              <a:rPr sz="1900" dirty="0">
                <a:solidFill>
                  <a:srgbClr val="222127"/>
                </a:solidFill>
                <a:latin typeface="Calibri"/>
                <a:cs typeface="Calibri"/>
              </a:rPr>
              <a:t>Bees </a:t>
            </a:r>
            <a:r>
              <a:rPr sz="1900" spc="-30" dirty="0">
                <a:solidFill>
                  <a:srgbClr val="222127"/>
                </a:solidFill>
                <a:latin typeface="Calibri"/>
                <a:cs typeface="Calibri"/>
              </a:rPr>
              <a:t>Wax </a:t>
            </a:r>
            <a:r>
              <a:rPr sz="1900" spc="-20" dirty="0">
                <a:solidFill>
                  <a:srgbClr val="222127"/>
                </a:solidFill>
                <a:latin typeface="Calibri"/>
                <a:cs typeface="Calibri"/>
              </a:rPr>
              <a:t>Wrap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12" y="0"/>
            <a:ext cx="5031512" cy="2815889"/>
            <a:chOff x="-2312" y="0"/>
            <a:chExt cx="5031512" cy="2815889"/>
          </a:xfrm>
        </p:grpSpPr>
        <p:sp>
          <p:nvSpPr>
            <p:cNvPr id="3" name="object 3"/>
            <p:cNvSpPr/>
            <p:nvPr/>
          </p:nvSpPr>
          <p:spPr>
            <a:xfrm>
              <a:off x="-2312" y="11729"/>
              <a:ext cx="5029200" cy="2804160"/>
            </a:xfrm>
            <a:custGeom>
              <a:avLst/>
              <a:gdLst/>
              <a:ahLst/>
              <a:cxnLst/>
              <a:rect l="l" t="t" r="r" b="b"/>
              <a:pathLst>
                <a:path w="5029200" h="2804160">
                  <a:moveTo>
                    <a:pt x="4552954" y="0"/>
                  </a:moveTo>
                  <a:lnTo>
                    <a:pt x="19840" y="0"/>
                  </a:lnTo>
                  <a:lnTo>
                    <a:pt x="6314" y="30510"/>
                  </a:lnTo>
                  <a:lnTo>
                    <a:pt x="0" y="45538"/>
                  </a:lnTo>
                  <a:lnTo>
                    <a:pt x="0" y="1723931"/>
                  </a:lnTo>
                  <a:lnTo>
                    <a:pt x="32288" y="1786224"/>
                  </a:lnTo>
                  <a:lnTo>
                    <a:pt x="56211" y="1828366"/>
                  </a:lnTo>
                  <a:lnTo>
                    <a:pt x="81508" y="1870041"/>
                  </a:lnTo>
                  <a:lnTo>
                    <a:pt x="108195" y="1911225"/>
                  </a:lnTo>
                  <a:lnTo>
                    <a:pt x="136286" y="1951894"/>
                  </a:lnTo>
                  <a:lnTo>
                    <a:pt x="165799" y="1992025"/>
                  </a:lnTo>
                  <a:lnTo>
                    <a:pt x="196747" y="2031594"/>
                  </a:lnTo>
                  <a:lnTo>
                    <a:pt x="229147" y="2070577"/>
                  </a:lnTo>
                  <a:lnTo>
                    <a:pt x="263013" y="2108951"/>
                  </a:lnTo>
                  <a:lnTo>
                    <a:pt x="298363" y="2146692"/>
                  </a:lnTo>
                  <a:lnTo>
                    <a:pt x="333675" y="2182126"/>
                  </a:lnTo>
                  <a:lnTo>
                    <a:pt x="369699" y="2215994"/>
                  </a:lnTo>
                  <a:lnTo>
                    <a:pt x="406414" y="2248332"/>
                  </a:lnTo>
                  <a:lnTo>
                    <a:pt x="443801" y="2279175"/>
                  </a:lnTo>
                  <a:lnTo>
                    <a:pt x="481839" y="2308560"/>
                  </a:lnTo>
                  <a:lnTo>
                    <a:pt x="520508" y="2336522"/>
                  </a:lnTo>
                  <a:lnTo>
                    <a:pt x="559787" y="2363098"/>
                  </a:lnTo>
                  <a:lnTo>
                    <a:pt x="599657" y="2388322"/>
                  </a:lnTo>
                  <a:lnTo>
                    <a:pt x="640097" y="2412232"/>
                  </a:lnTo>
                  <a:lnTo>
                    <a:pt x="681087" y="2434862"/>
                  </a:lnTo>
                  <a:lnTo>
                    <a:pt x="722607" y="2456249"/>
                  </a:lnTo>
                  <a:lnTo>
                    <a:pt x="764637" y="2476429"/>
                  </a:lnTo>
                  <a:lnTo>
                    <a:pt x="807156" y="2495437"/>
                  </a:lnTo>
                  <a:lnTo>
                    <a:pt x="850144" y="2513309"/>
                  </a:lnTo>
                  <a:lnTo>
                    <a:pt x="893582" y="2530081"/>
                  </a:lnTo>
                  <a:lnTo>
                    <a:pt x="937448" y="2545789"/>
                  </a:lnTo>
                  <a:lnTo>
                    <a:pt x="981722" y="2560469"/>
                  </a:lnTo>
                  <a:lnTo>
                    <a:pt x="1026385" y="2574156"/>
                  </a:lnTo>
                  <a:lnTo>
                    <a:pt x="1071416" y="2586888"/>
                  </a:lnTo>
                  <a:lnTo>
                    <a:pt x="1116795" y="2598698"/>
                  </a:lnTo>
                  <a:lnTo>
                    <a:pt x="1162502" y="2609624"/>
                  </a:lnTo>
                  <a:lnTo>
                    <a:pt x="1208516" y="2619700"/>
                  </a:lnTo>
                  <a:lnTo>
                    <a:pt x="1254818" y="2628964"/>
                  </a:lnTo>
                  <a:lnTo>
                    <a:pt x="1301386" y="2637451"/>
                  </a:lnTo>
                  <a:lnTo>
                    <a:pt x="1348202" y="2645196"/>
                  </a:lnTo>
                  <a:lnTo>
                    <a:pt x="1395244" y="2652235"/>
                  </a:lnTo>
                  <a:lnTo>
                    <a:pt x="1442493" y="2658605"/>
                  </a:lnTo>
                  <a:lnTo>
                    <a:pt x="1489927" y="2664341"/>
                  </a:lnTo>
                  <a:lnTo>
                    <a:pt x="1537528" y="2669480"/>
                  </a:lnTo>
                  <a:lnTo>
                    <a:pt x="1585275" y="2674056"/>
                  </a:lnTo>
                  <a:lnTo>
                    <a:pt x="1633147" y="2678106"/>
                  </a:lnTo>
                  <a:lnTo>
                    <a:pt x="1681125" y="2681665"/>
                  </a:lnTo>
                  <a:lnTo>
                    <a:pt x="1777316" y="2687457"/>
                  </a:lnTo>
                  <a:lnTo>
                    <a:pt x="1873685" y="2691717"/>
                  </a:lnTo>
                  <a:lnTo>
                    <a:pt x="2018222" y="2695864"/>
                  </a:lnTo>
                  <a:lnTo>
                    <a:pt x="2493286" y="2701897"/>
                  </a:lnTo>
                  <a:lnTo>
                    <a:pt x="2677208" y="2706643"/>
                  </a:lnTo>
                  <a:lnTo>
                    <a:pt x="2767215" y="2710663"/>
                  </a:lnTo>
                  <a:lnTo>
                    <a:pt x="2855702" y="2716165"/>
                  </a:lnTo>
                  <a:lnTo>
                    <a:pt x="2899326" y="2719560"/>
                  </a:lnTo>
                  <a:lnTo>
                    <a:pt x="2942509" y="2723433"/>
                  </a:lnTo>
                  <a:lnTo>
                    <a:pt x="2985232" y="2727820"/>
                  </a:lnTo>
                  <a:lnTo>
                    <a:pt x="3027474" y="2732756"/>
                  </a:lnTo>
                  <a:lnTo>
                    <a:pt x="3069216" y="2738278"/>
                  </a:lnTo>
                  <a:lnTo>
                    <a:pt x="3194244" y="2757095"/>
                  </a:lnTo>
                  <a:lnTo>
                    <a:pt x="3279095" y="2768708"/>
                  </a:lnTo>
                  <a:lnTo>
                    <a:pt x="3364776" y="2779047"/>
                  </a:lnTo>
                  <a:lnTo>
                    <a:pt x="3451079" y="2787899"/>
                  </a:lnTo>
                  <a:lnTo>
                    <a:pt x="3494397" y="2791700"/>
                  </a:lnTo>
                  <a:lnTo>
                    <a:pt x="3537792" y="2795050"/>
                  </a:lnTo>
                  <a:lnTo>
                    <a:pt x="3581237" y="2797920"/>
                  </a:lnTo>
                  <a:lnTo>
                    <a:pt x="3624706" y="2800286"/>
                  </a:lnTo>
                  <a:lnTo>
                    <a:pt x="3668172" y="2802119"/>
                  </a:lnTo>
                  <a:lnTo>
                    <a:pt x="3711610" y="2803394"/>
                  </a:lnTo>
                  <a:lnTo>
                    <a:pt x="3759869" y="2804161"/>
                  </a:lnTo>
                  <a:lnTo>
                    <a:pt x="3798293" y="2804161"/>
                  </a:lnTo>
                  <a:lnTo>
                    <a:pt x="3841486" y="2803600"/>
                  </a:lnTo>
                  <a:lnTo>
                    <a:pt x="3884546" y="2802373"/>
                  </a:lnTo>
                  <a:lnTo>
                    <a:pt x="3927445" y="2800455"/>
                  </a:lnTo>
                  <a:lnTo>
                    <a:pt x="3968494" y="2797920"/>
                  </a:lnTo>
                  <a:lnTo>
                    <a:pt x="3968867" y="2797920"/>
                  </a:lnTo>
                  <a:lnTo>
                    <a:pt x="4012657" y="2794435"/>
                  </a:lnTo>
                  <a:lnTo>
                    <a:pt x="4054918" y="2790280"/>
                  </a:lnTo>
                  <a:lnTo>
                    <a:pt x="4096913" y="2785327"/>
                  </a:lnTo>
                  <a:lnTo>
                    <a:pt x="4138616" y="2779548"/>
                  </a:lnTo>
                  <a:lnTo>
                    <a:pt x="4180002" y="2772917"/>
                  </a:lnTo>
                  <a:lnTo>
                    <a:pt x="4221043" y="2765407"/>
                  </a:lnTo>
                  <a:lnTo>
                    <a:pt x="4261217" y="2757095"/>
                  </a:lnTo>
                  <a:lnTo>
                    <a:pt x="4301988" y="2747645"/>
                  </a:lnTo>
                  <a:lnTo>
                    <a:pt x="4341839" y="2737338"/>
                  </a:lnTo>
                  <a:lnTo>
                    <a:pt x="4381240" y="2726047"/>
                  </a:lnTo>
                  <a:lnTo>
                    <a:pt x="4420165" y="2713743"/>
                  </a:lnTo>
                  <a:lnTo>
                    <a:pt x="4458589" y="2700400"/>
                  </a:lnTo>
                  <a:lnTo>
                    <a:pt x="4496484" y="2685992"/>
                  </a:lnTo>
                  <a:lnTo>
                    <a:pt x="4533824" y="2670492"/>
                  </a:lnTo>
                  <a:lnTo>
                    <a:pt x="4570584" y="2653873"/>
                  </a:lnTo>
                  <a:lnTo>
                    <a:pt x="4606737" y="2636108"/>
                  </a:lnTo>
                  <a:lnTo>
                    <a:pt x="4642256" y="2617171"/>
                  </a:lnTo>
                  <a:lnTo>
                    <a:pt x="4677115" y="2597035"/>
                  </a:lnTo>
                  <a:lnTo>
                    <a:pt x="4711288" y="2575673"/>
                  </a:lnTo>
                  <a:lnTo>
                    <a:pt x="4744749" y="2553059"/>
                  </a:lnTo>
                  <a:lnTo>
                    <a:pt x="4777471" y="2529167"/>
                  </a:lnTo>
                  <a:lnTo>
                    <a:pt x="4809428" y="2503968"/>
                  </a:lnTo>
                  <a:lnTo>
                    <a:pt x="4840594" y="2477438"/>
                  </a:lnTo>
                  <a:lnTo>
                    <a:pt x="4870942" y="2449548"/>
                  </a:lnTo>
                  <a:lnTo>
                    <a:pt x="4900447" y="2420273"/>
                  </a:lnTo>
                  <a:lnTo>
                    <a:pt x="4929082" y="2389585"/>
                  </a:lnTo>
                  <a:lnTo>
                    <a:pt x="4956820" y="2357458"/>
                  </a:lnTo>
                  <a:lnTo>
                    <a:pt x="4983635" y="2323866"/>
                  </a:lnTo>
                  <a:lnTo>
                    <a:pt x="5009502" y="2288781"/>
                  </a:lnTo>
                  <a:lnTo>
                    <a:pt x="5029199" y="2259815"/>
                  </a:lnTo>
                  <a:lnTo>
                    <a:pt x="5029199" y="423483"/>
                  </a:lnTo>
                  <a:lnTo>
                    <a:pt x="4983669" y="369685"/>
                  </a:lnTo>
                  <a:lnTo>
                    <a:pt x="4957768" y="341242"/>
                  </a:lnTo>
                  <a:lnTo>
                    <a:pt x="4930797" y="312981"/>
                  </a:lnTo>
                  <a:lnTo>
                    <a:pt x="4902754" y="284876"/>
                  </a:lnTo>
                  <a:lnTo>
                    <a:pt x="4873633" y="256902"/>
                  </a:lnTo>
                  <a:lnTo>
                    <a:pt x="4843432" y="229031"/>
                  </a:lnTo>
                  <a:lnTo>
                    <a:pt x="4812146" y="201237"/>
                  </a:lnTo>
                  <a:lnTo>
                    <a:pt x="4779770" y="173495"/>
                  </a:lnTo>
                  <a:lnTo>
                    <a:pt x="4746302" y="145778"/>
                  </a:lnTo>
                  <a:lnTo>
                    <a:pt x="4711737" y="118059"/>
                  </a:lnTo>
                  <a:lnTo>
                    <a:pt x="4676071" y="90312"/>
                  </a:lnTo>
                  <a:lnTo>
                    <a:pt x="4639300" y="62512"/>
                  </a:lnTo>
                  <a:lnTo>
                    <a:pt x="4601421" y="34630"/>
                  </a:lnTo>
                  <a:lnTo>
                    <a:pt x="4562428" y="6642"/>
                  </a:lnTo>
                  <a:lnTo>
                    <a:pt x="455295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029200" cy="2804160"/>
            </a:xfrm>
            <a:custGeom>
              <a:avLst/>
              <a:gdLst/>
              <a:ahLst/>
              <a:cxnLst/>
              <a:rect l="l" t="t" r="r" b="b"/>
              <a:pathLst>
                <a:path w="5029200" h="2804160">
                  <a:moveTo>
                    <a:pt x="19840" y="0"/>
                  </a:moveTo>
                  <a:lnTo>
                    <a:pt x="6314" y="30510"/>
                  </a:lnTo>
                  <a:lnTo>
                    <a:pt x="0" y="45538"/>
                  </a:lnTo>
                </a:path>
                <a:path w="5029200" h="2804160">
                  <a:moveTo>
                    <a:pt x="0" y="1723931"/>
                  </a:moveTo>
                  <a:lnTo>
                    <a:pt x="32288" y="1786224"/>
                  </a:lnTo>
                  <a:lnTo>
                    <a:pt x="56211" y="1828366"/>
                  </a:lnTo>
                  <a:lnTo>
                    <a:pt x="81508" y="1870041"/>
                  </a:lnTo>
                  <a:lnTo>
                    <a:pt x="108195" y="1911225"/>
                  </a:lnTo>
                  <a:lnTo>
                    <a:pt x="136286" y="1951894"/>
                  </a:lnTo>
                  <a:lnTo>
                    <a:pt x="165799" y="1992025"/>
                  </a:lnTo>
                  <a:lnTo>
                    <a:pt x="196747" y="2031594"/>
                  </a:lnTo>
                  <a:lnTo>
                    <a:pt x="229147" y="2070577"/>
                  </a:lnTo>
                  <a:lnTo>
                    <a:pt x="263013" y="2108951"/>
                  </a:lnTo>
                  <a:lnTo>
                    <a:pt x="298363" y="2146692"/>
                  </a:lnTo>
                  <a:lnTo>
                    <a:pt x="333675" y="2182126"/>
                  </a:lnTo>
                  <a:lnTo>
                    <a:pt x="369699" y="2215994"/>
                  </a:lnTo>
                  <a:lnTo>
                    <a:pt x="406414" y="2248332"/>
                  </a:lnTo>
                  <a:lnTo>
                    <a:pt x="443801" y="2279175"/>
                  </a:lnTo>
                  <a:lnTo>
                    <a:pt x="481839" y="2308560"/>
                  </a:lnTo>
                  <a:lnTo>
                    <a:pt x="520508" y="2336522"/>
                  </a:lnTo>
                  <a:lnTo>
                    <a:pt x="559787" y="2363098"/>
                  </a:lnTo>
                  <a:lnTo>
                    <a:pt x="599657" y="2388322"/>
                  </a:lnTo>
                  <a:lnTo>
                    <a:pt x="640097" y="2412232"/>
                  </a:lnTo>
                  <a:lnTo>
                    <a:pt x="681087" y="2434862"/>
                  </a:lnTo>
                  <a:lnTo>
                    <a:pt x="722607" y="2456249"/>
                  </a:lnTo>
                  <a:lnTo>
                    <a:pt x="764637" y="2476429"/>
                  </a:lnTo>
                  <a:lnTo>
                    <a:pt x="807156" y="2495436"/>
                  </a:lnTo>
                  <a:lnTo>
                    <a:pt x="850144" y="2513309"/>
                  </a:lnTo>
                  <a:lnTo>
                    <a:pt x="893582" y="2530081"/>
                  </a:lnTo>
                  <a:lnTo>
                    <a:pt x="937448" y="2545789"/>
                  </a:lnTo>
                  <a:lnTo>
                    <a:pt x="981722" y="2560469"/>
                  </a:lnTo>
                  <a:lnTo>
                    <a:pt x="1026385" y="2574156"/>
                  </a:lnTo>
                  <a:lnTo>
                    <a:pt x="1071416" y="2586887"/>
                  </a:lnTo>
                  <a:lnTo>
                    <a:pt x="1116795" y="2598698"/>
                  </a:lnTo>
                  <a:lnTo>
                    <a:pt x="1162502" y="2609624"/>
                  </a:lnTo>
                  <a:lnTo>
                    <a:pt x="1208516" y="2619700"/>
                  </a:lnTo>
                  <a:lnTo>
                    <a:pt x="1254818" y="2628964"/>
                  </a:lnTo>
                  <a:lnTo>
                    <a:pt x="1301386" y="2637451"/>
                  </a:lnTo>
                  <a:lnTo>
                    <a:pt x="1348202" y="2645196"/>
                  </a:lnTo>
                  <a:lnTo>
                    <a:pt x="1395244" y="2652235"/>
                  </a:lnTo>
                  <a:lnTo>
                    <a:pt x="1442493" y="2658605"/>
                  </a:lnTo>
                  <a:lnTo>
                    <a:pt x="1489927" y="2664341"/>
                  </a:lnTo>
                  <a:lnTo>
                    <a:pt x="1537528" y="2669480"/>
                  </a:lnTo>
                  <a:lnTo>
                    <a:pt x="1585275" y="2674056"/>
                  </a:lnTo>
                  <a:lnTo>
                    <a:pt x="1633147" y="2678106"/>
                  </a:lnTo>
                  <a:lnTo>
                    <a:pt x="1681125" y="2681665"/>
                  </a:lnTo>
                  <a:lnTo>
                    <a:pt x="1729188" y="2684770"/>
                  </a:lnTo>
                  <a:lnTo>
                    <a:pt x="1777316" y="2687457"/>
                  </a:lnTo>
                  <a:lnTo>
                    <a:pt x="1825488" y="2689760"/>
                  </a:lnTo>
                  <a:lnTo>
                    <a:pt x="1873686" y="2691717"/>
                  </a:lnTo>
                  <a:lnTo>
                    <a:pt x="1921887" y="2693363"/>
                  </a:lnTo>
                  <a:lnTo>
                    <a:pt x="1970073" y="2694733"/>
                  </a:lnTo>
                  <a:lnTo>
                    <a:pt x="2018222" y="2695864"/>
                  </a:lnTo>
                  <a:lnTo>
                    <a:pt x="2066315" y="2696792"/>
                  </a:lnTo>
                  <a:lnTo>
                    <a:pt x="2114332" y="2697551"/>
                  </a:lnTo>
                  <a:lnTo>
                    <a:pt x="2162252" y="2698179"/>
                  </a:lnTo>
                  <a:lnTo>
                    <a:pt x="2210055" y="2698711"/>
                  </a:lnTo>
                  <a:lnTo>
                    <a:pt x="2257721" y="2699183"/>
                  </a:lnTo>
                  <a:lnTo>
                    <a:pt x="2305230" y="2699631"/>
                  </a:lnTo>
                  <a:lnTo>
                    <a:pt x="2352561" y="2700090"/>
                  </a:lnTo>
                  <a:lnTo>
                    <a:pt x="2399694" y="2700597"/>
                  </a:lnTo>
                  <a:lnTo>
                    <a:pt x="2446609" y="2701187"/>
                  </a:lnTo>
                  <a:lnTo>
                    <a:pt x="2493286" y="2701897"/>
                  </a:lnTo>
                  <a:lnTo>
                    <a:pt x="2539705" y="2702761"/>
                  </a:lnTo>
                  <a:lnTo>
                    <a:pt x="2585845" y="2703816"/>
                  </a:lnTo>
                  <a:lnTo>
                    <a:pt x="2631686" y="2705098"/>
                  </a:lnTo>
                  <a:lnTo>
                    <a:pt x="2677208" y="2706643"/>
                  </a:lnTo>
                  <a:lnTo>
                    <a:pt x="2722391" y="2708486"/>
                  </a:lnTo>
                  <a:lnTo>
                    <a:pt x="2767215" y="2710663"/>
                  </a:lnTo>
                  <a:lnTo>
                    <a:pt x="2811658" y="2713211"/>
                  </a:lnTo>
                  <a:lnTo>
                    <a:pt x="2855702" y="2716165"/>
                  </a:lnTo>
                  <a:lnTo>
                    <a:pt x="2899326" y="2719560"/>
                  </a:lnTo>
                  <a:lnTo>
                    <a:pt x="2942509" y="2723433"/>
                  </a:lnTo>
                  <a:lnTo>
                    <a:pt x="2985232" y="2727820"/>
                  </a:lnTo>
                  <a:lnTo>
                    <a:pt x="3027474" y="2732756"/>
                  </a:lnTo>
                  <a:lnTo>
                    <a:pt x="3069216" y="2738278"/>
                  </a:lnTo>
                  <a:lnTo>
                    <a:pt x="3110436" y="2744421"/>
                  </a:lnTo>
                  <a:lnTo>
                    <a:pt x="3152197" y="2750877"/>
                  </a:lnTo>
                  <a:lnTo>
                    <a:pt x="3194244" y="2757095"/>
                  </a:lnTo>
                  <a:lnTo>
                    <a:pt x="3236553" y="2763047"/>
                  </a:lnTo>
                  <a:lnTo>
                    <a:pt x="3279095" y="2768708"/>
                  </a:lnTo>
                  <a:lnTo>
                    <a:pt x="3321845" y="2774050"/>
                  </a:lnTo>
                  <a:lnTo>
                    <a:pt x="3364776" y="2779047"/>
                  </a:lnTo>
                  <a:lnTo>
                    <a:pt x="3407863" y="2783672"/>
                  </a:lnTo>
                  <a:lnTo>
                    <a:pt x="3451079" y="2787899"/>
                  </a:lnTo>
                  <a:lnTo>
                    <a:pt x="3494397" y="2791700"/>
                  </a:lnTo>
                  <a:lnTo>
                    <a:pt x="3537792" y="2795049"/>
                  </a:lnTo>
                  <a:lnTo>
                    <a:pt x="3581237" y="2797920"/>
                  </a:lnTo>
                  <a:lnTo>
                    <a:pt x="3624706" y="2800286"/>
                  </a:lnTo>
                  <a:lnTo>
                    <a:pt x="3668172" y="2802119"/>
                  </a:lnTo>
                  <a:lnTo>
                    <a:pt x="3711610" y="2803394"/>
                  </a:lnTo>
                  <a:lnTo>
                    <a:pt x="3754992" y="2804083"/>
                  </a:lnTo>
                  <a:lnTo>
                    <a:pt x="3798293" y="2804161"/>
                  </a:lnTo>
                  <a:lnTo>
                    <a:pt x="3841486" y="2803600"/>
                  </a:lnTo>
                  <a:lnTo>
                    <a:pt x="3884546" y="2802373"/>
                  </a:lnTo>
                  <a:lnTo>
                    <a:pt x="3927445" y="2800455"/>
                  </a:lnTo>
                  <a:lnTo>
                    <a:pt x="3970157" y="2797817"/>
                  </a:lnTo>
                  <a:lnTo>
                    <a:pt x="4012657" y="2794435"/>
                  </a:lnTo>
                  <a:lnTo>
                    <a:pt x="4054918" y="2790280"/>
                  </a:lnTo>
                  <a:lnTo>
                    <a:pt x="4096913" y="2785327"/>
                  </a:lnTo>
                  <a:lnTo>
                    <a:pt x="4138617" y="2779548"/>
                  </a:lnTo>
                  <a:lnTo>
                    <a:pt x="4180002" y="2772917"/>
                  </a:lnTo>
                  <a:lnTo>
                    <a:pt x="4221043" y="2765407"/>
                  </a:lnTo>
                  <a:lnTo>
                    <a:pt x="4261714" y="2756992"/>
                  </a:lnTo>
                  <a:lnTo>
                    <a:pt x="4301988" y="2747645"/>
                  </a:lnTo>
                  <a:lnTo>
                    <a:pt x="4341839" y="2737338"/>
                  </a:lnTo>
                  <a:lnTo>
                    <a:pt x="4381240" y="2726047"/>
                  </a:lnTo>
                  <a:lnTo>
                    <a:pt x="4420165" y="2713743"/>
                  </a:lnTo>
                  <a:lnTo>
                    <a:pt x="4458589" y="2700400"/>
                  </a:lnTo>
                  <a:lnTo>
                    <a:pt x="4496484" y="2685992"/>
                  </a:lnTo>
                  <a:lnTo>
                    <a:pt x="4533825" y="2670492"/>
                  </a:lnTo>
                  <a:lnTo>
                    <a:pt x="4570584" y="2653873"/>
                  </a:lnTo>
                  <a:lnTo>
                    <a:pt x="4606737" y="2636108"/>
                  </a:lnTo>
                  <a:lnTo>
                    <a:pt x="4642256" y="2617171"/>
                  </a:lnTo>
                  <a:lnTo>
                    <a:pt x="4677115" y="2597035"/>
                  </a:lnTo>
                  <a:lnTo>
                    <a:pt x="4711288" y="2575673"/>
                  </a:lnTo>
                  <a:lnTo>
                    <a:pt x="4744749" y="2553059"/>
                  </a:lnTo>
                  <a:lnTo>
                    <a:pt x="4777471" y="2529167"/>
                  </a:lnTo>
                  <a:lnTo>
                    <a:pt x="4809428" y="2503968"/>
                  </a:lnTo>
                  <a:lnTo>
                    <a:pt x="4840594" y="2477438"/>
                  </a:lnTo>
                  <a:lnTo>
                    <a:pt x="4870943" y="2449548"/>
                  </a:lnTo>
                  <a:lnTo>
                    <a:pt x="4900447" y="2420273"/>
                  </a:lnTo>
                  <a:lnTo>
                    <a:pt x="4929082" y="2389585"/>
                  </a:lnTo>
                  <a:lnTo>
                    <a:pt x="4956820" y="2357458"/>
                  </a:lnTo>
                  <a:lnTo>
                    <a:pt x="4983635" y="2323866"/>
                  </a:lnTo>
                  <a:lnTo>
                    <a:pt x="5009502" y="2288781"/>
                  </a:lnTo>
                  <a:lnTo>
                    <a:pt x="5029199" y="2259815"/>
                  </a:lnTo>
                </a:path>
                <a:path w="5029200" h="2804160">
                  <a:moveTo>
                    <a:pt x="5029199" y="423483"/>
                  </a:moveTo>
                  <a:lnTo>
                    <a:pt x="4983669" y="369685"/>
                  </a:lnTo>
                  <a:lnTo>
                    <a:pt x="4957768" y="341242"/>
                  </a:lnTo>
                  <a:lnTo>
                    <a:pt x="4930797" y="312981"/>
                  </a:lnTo>
                  <a:lnTo>
                    <a:pt x="4902754" y="284876"/>
                  </a:lnTo>
                  <a:lnTo>
                    <a:pt x="4873634" y="256902"/>
                  </a:lnTo>
                  <a:lnTo>
                    <a:pt x="4843432" y="229031"/>
                  </a:lnTo>
                  <a:lnTo>
                    <a:pt x="4812146" y="201237"/>
                  </a:lnTo>
                  <a:lnTo>
                    <a:pt x="4779770" y="173495"/>
                  </a:lnTo>
                  <a:lnTo>
                    <a:pt x="4746302" y="145778"/>
                  </a:lnTo>
                  <a:lnTo>
                    <a:pt x="4711737" y="118059"/>
                  </a:lnTo>
                  <a:lnTo>
                    <a:pt x="4676071" y="90312"/>
                  </a:lnTo>
                  <a:lnTo>
                    <a:pt x="4639300" y="62512"/>
                  </a:lnTo>
                  <a:lnTo>
                    <a:pt x="4601421" y="34630"/>
                  </a:lnTo>
                  <a:lnTo>
                    <a:pt x="4562429" y="6642"/>
                  </a:lnTo>
                  <a:lnTo>
                    <a:pt x="4552954" y="0"/>
                  </a:lnTo>
                </a:path>
              </a:pathLst>
            </a:custGeom>
            <a:ln w="10950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7063" y="1828"/>
              <a:ext cx="2409825" cy="2574925"/>
            </a:xfrm>
            <a:custGeom>
              <a:avLst/>
              <a:gdLst/>
              <a:ahLst/>
              <a:cxnLst/>
              <a:rect l="l" t="t" r="r" b="b"/>
              <a:pathLst>
                <a:path w="2409825" h="2574925">
                  <a:moveTo>
                    <a:pt x="761911" y="2179320"/>
                  </a:moveTo>
                  <a:lnTo>
                    <a:pt x="681228" y="1947087"/>
                  </a:lnTo>
                  <a:lnTo>
                    <a:pt x="610069" y="1890979"/>
                  </a:lnTo>
                  <a:lnTo>
                    <a:pt x="610069" y="1003846"/>
                  </a:lnTo>
                  <a:lnTo>
                    <a:pt x="573303" y="910628"/>
                  </a:lnTo>
                  <a:lnTo>
                    <a:pt x="407174" y="800493"/>
                  </a:lnTo>
                  <a:lnTo>
                    <a:pt x="218897" y="846772"/>
                  </a:lnTo>
                  <a:lnTo>
                    <a:pt x="138214" y="1003846"/>
                  </a:lnTo>
                  <a:lnTo>
                    <a:pt x="138214" y="1896414"/>
                  </a:lnTo>
                  <a:lnTo>
                    <a:pt x="27914" y="2036851"/>
                  </a:lnTo>
                  <a:lnTo>
                    <a:pt x="0" y="2273516"/>
                  </a:lnTo>
                  <a:lnTo>
                    <a:pt x="115062" y="2475839"/>
                  </a:lnTo>
                  <a:lnTo>
                    <a:pt x="292442" y="2574785"/>
                  </a:lnTo>
                  <a:lnTo>
                    <a:pt x="518160" y="2565260"/>
                  </a:lnTo>
                  <a:lnTo>
                    <a:pt x="704380" y="2400008"/>
                  </a:lnTo>
                  <a:lnTo>
                    <a:pt x="761911" y="2179320"/>
                  </a:lnTo>
                  <a:close/>
                </a:path>
                <a:path w="2409825" h="2574925">
                  <a:moveTo>
                    <a:pt x="1283754" y="363029"/>
                  </a:moveTo>
                  <a:lnTo>
                    <a:pt x="1281468" y="356260"/>
                  </a:lnTo>
                  <a:lnTo>
                    <a:pt x="1273873" y="349923"/>
                  </a:lnTo>
                  <a:lnTo>
                    <a:pt x="1262722" y="345605"/>
                  </a:lnTo>
                  <a:lnTo>
                    <a:pt x="1249807" y="344906"/>
                  </a:lnTo>
                  <a:lnTo>
                    <a:pt x="1235367" y="350278"/>
                  </a:lnTo>
                  <a:lnTo>
                    <a:pt x="1226413" y="360070"/>
                  </a:lnTo>
                  <a:lnTo>
                    <a:pt x="1223238" y="370586"/>
                  </a:lnTo>
                  <a:lnTo>
                    <a:pt x="1226185" y="378142"/>
                  </a:lnTo>
                  <a:lnTo>
                    <a:pt x="1239050" y="381000"/>
                  </a:lnTo>
                  <a:lnTo>
                    <a:pt x="1257871" y="378358"/>
                  </a:lnTo>
                  <a:lnTo>
                    <a:pt x="1275245" y="371830"/>
                  </a:lnTo>
                  <a:lnTo>
                    <a:pt x="1283754" y="363029"/>
                  </a:lnTo>
                  <a:close/>
                </a:path>
                <a:path w="2409825" h="2574925">
                  <a:moveTo>
                    <a:pt x="1347330" y="433832"/>
                  </a:moveTo>
                  <a:lnTo>
                    <a:pt x="1344803" y="424243"/>
                  </a:lnTo>
                  <a:lnTo>
                    <a:pt x="1337081" y="415150"/>
                  </a:lnTo>
                  <a:lnTo>
                    <a:pt x="1325880" y="408813"/>
                  </a:lnTo>
                  <a:lnTo>
                    <a:pt x="1312964" y="407492"/>
                  </a:lnTo>
                  <a:lnTo>
                    <a:pt x="1298587" y="414972"/>
                  </a:lnTo>
                  <a:lnTo>
                    <a:pt x="1289761" y="428752"/>
                  </a:lnTo>
                  <a:lnTo>
                    <a:pt x="1286738" y="443674"/>
                  </a:lnTo>
                  <a:lnTo>
                    <a:pt x="1289761" y="454545"/>
                  </a:lnTo>
                  <a:lnTo>
                    <a:pt x="1302626" y="458774"/>
                  </a:lnTo>
                  <a:lnTo>
                    <a:pt x="1321447" y="455358"/>
                  </a:lnTo>
                  <a:lnTo>
                    <a:pt x="1338821" y="446354"/>
                  </a:lnTo>
                  <a:lnTo>
                    <a:pt x="1347330" y="433832"/>
                  </a:lnTo>
                  <a:close/>
                </a:path>
                <a:path w="2409825" h="2574925">
                  <a:moveTo>
                    <a:pt x="1365872" y="650735"/>
                  </a:moveTo>
                  <a:lnTo>
                    <a:pt x="1363662" y="638873"/>
                  </a:lnTo>
                  <a:lnTo>
                    <a:pt x="1357020" y="637082"/>
                  </a:lnTo>
                  <a:lnTo>
                    <a:pt x="1347660" y="639787"/>
                  </a:lnTo>
                  <a:lnTo>
                    <a:pt x="1337805" y="646455"/>
                  </a:lnTo>
                  <a:lnTo>
                    <a:pt x="1329715" y="656564"/>
                  </a:lnTo>
                  <a:lnTo>
                    <a:pt x="1325626" y="671550"/>
                  </a:lnTo>
                  <a:lnTo>
                    <a:pt x="1328267" y="684517"/>
                  </a:lnTo>
                  <a:lnTo>
                    <a:pt x="1334858" y="693115"/>
                  </a:lnTo>
                  <a:lnTo>
                    <a:pt x="1342605" y="694982"/>
                  </a:lnTo>
                  <a:lnTo>
                    <a:pt x="1352245" y="685787"/>
                  </a:lnTo>
                  <a:lnTo>
                    <a:pt x="1361020" y="668705"/>
                  </a:lnTo>
                  <a:lnTo>
                    <a:pt x="1365872" y="650735"/>
                  </a:lnTo>
                  <a:close/>
                </a:path>
                <a:path w="2409825" h="2574925">
                  <a:moveTo>
                    <a:pt x="1378699" y="538721"/>
                  </a:moveTo>
                  <a:lnTo>
                    <a:pt x="1371333" y="527177"/>
                  </a:lnTo>
                  <a:lnTo>
                    <a:pt x="1354632" y="517893"/>
                  </a:lnTo>
                  <a:lnTo>
                    <a:pt x="1335684" y="513956"/>
                  </a:lnTo>
                  <a:lnTo>
                    <a:pt x="1321562" y="518439"/>
                  </a:lnTo>
                  <a:lnTo>
                    <a:pt x="1317358" y="527405"/>
                  </a:lnTo>
                  <a:lnTo>
                    <a:pt x="1317637" y="539419"/>
                  </a:lnTo>
                  <a:lnTo>
                    <a:pt x="1322336" y="551510"/>
                  </a:lnTo>
                  <a:lnTo>
                    <a:pt x="1331442" y="560730"/>
                  </a:lnTo>
                  <a:lnTo>
                    <a:pt x="1347216" y="563968"/>
                  </a:lnTo>
                  <a:lnTo>
                    <a:pt x="1362633" y="558800"/>
                  </a:lnTo>
                  <a:lnTo>
                    <a:pt x="1374267" y="549084"/>
                  </a:lnTo>
                  <a:lnTo>
                    <a:pt x="1378699" y="538721"/>
                  </a:lnTo>
                  <a:close/>
                </a:path>
                <a:path w="2409825" h="2574925">
                  <a:moveTo>
                    <a:pt x="1378699" y="277558"/>
                  </a:moveTo>
                  <a:lnTo>
                    <a:pt x="1371333" y="266014"/>
                  </a:lnTo>
                  <a:lnTo>
                    <a:pt x="1354632" y="256730"/>
                  </a:lnTo>
                  <a:lnTo>
                    <a:pt x="1335684" y="252793"/>
                  </a:lnTo>
                  <a:lnTo>
                    <a:pt x="1321562" y="257276"/>
                  </a:lnTo>
                  <a:lnTo>
                    <a:pt x="1317358" y="266255"/>
                  </a:lnTo>
                  <a:lnTo>
                    <a:pt x="1317637" y="278269"/>
                  </a:lnTo>
                  <a:lnTo>
                    <a:pt x="1322336" y="290360"/>
                  </a:lnTo>
                  <a:lnTo>
                    <a:pt x="1331442" y="299580"/>
                  </a:lnTo>
                  <a:lnTo>
                    <a:pt x="1347216" y="302818"/>
                  </a:lnTo>
                  <a:lnTo>
                    <a:pt x="1362633" y="297637"/>
                  </a:lnTo>
                  <a:lnTo>
                    <a:pt x="1374267" y="287921"/>
                  </a:lnTo>
                  <a:lnTo>
                    <a:pt x="1378699" y="277558"/>
                  </a:lnTo>
                  <a:close/>
                </a:path>
                <a:path w="2409825" h="2574925">
                  <a:moveTo>
                    <a:pt x="1475206" y="569569"/>
                  </a:moveTo>
                  <a:lnTo>
                    <a:pt x="1470469" y="558736"/>
                  </a:lnTo>
                  <a:lnTo>
                    <a:pt x="1462595" y="549770"/>
                  </a:lnTo>
                  <a:lnTo>
                    <a:pt x="1453870" y="546925"/>
                  </a:lnTo>
                  <a:lnTo>
                    <a:pt x="1448574" y="549605"/>
                  </a:lnTo>
                  <a:lnTo>
                    <a:pt x="1444320" y="555447"/>
                  </a:lnTo>
                  <a:lnTo>
                    <a:pt x="1442161" y="563067"/>
                  </a:lnTo>
                  <a:lnTo>
                    <a:pt x="1443139" y="571093"/>
                  </a:lnTo>
                  <a:lnTo>
                    <a:pt x="1449781" y="578485"/>
                  </a:lnTo>
                  <a:lnTo>
                    <a:pt x="1459293" y="581672"/>
                  </a:lnTo>
                  <a:lnTo>
                    <a:pt x="1468564" y="581291"/>
                  </a:lnTo>
                  <a:lnTo>
                    <a:pt x="1474495" y="578002"/>
                  </a:lnTo>
                  <a:lnTo>
                    <a:pt x="1475206" y="569569"/>
                  </a:lnTo>
                  <a:close/>
                </a:path>
                <a:path w="2409825" h="2574925">
                  <a:moveTo>
                    <a:pt x="1489964" y="640600"/>
                  </a:moveTo>
                  <a:lnTo>
                    <a:pt x="1482610" y="629043"/>
                  </a:lnTo>
                  <a:lnTo>
                    <a:pt x="1465910" y="619772"/>
                  </a:lnTo>
                  <a:lnTo>
                    <a:pt x="1446949" y="615823"/>
                  </a:lnTo>
                  <a:lnTo>
                    <a:pt x="1432826" y="620306"/>
                  </a:lnTo>
                  <a:lnTo>
                    <a:pt x="1428623" y="629285"/>
                  </a:lnTo>
                  <a:lnTo>
                    <a:pt x="1428902" y="641299"/>
                  </a:lnTo>
                  <a:lnTo>
                    <a:pt x="1433614" y="653389"/>
                  </a:lnTo>
                  <a:lnTo>
                    <a:pt x="1442707" y="662609"/>
                  </a:lnTo>
                  <a:lnTo>
                    <a:pt x="1458493" y="665848"/>
                  </a:lnTo>
                  <a:lnTo>
                    <a:pt x="1473911" y="660666"/>
                  </a:lnTo>
                  <a:lnTo>
                    <a:pt x="1485544" y="650951"/>
                  </a:lnTo>
                  <a:lnTo>
                    <a:pt x="1489964" y="640600"/>
                  </a:lnTo>
                  <a:close/>
                </a:path>
                <a:path w="2409825" h="2574925">
                  <a:moveTo>
                    <a:pt x="1510588" y="459295"/>
                  </a:moveTo>
                  <a:lnTo>
                    <a:pt x="1508302" y="452513"/>
                  </a:lnTo>
                  <a:lnTo>
                    <a:pt x="1500708" y="446189"/>
                  </a:lnTo>
                  <a:lnTo>
                    <a:pt x="1489557" y="441871"/>
                  </a:lnTo>
                  <a:lnTo>
                    <a:pt x="1476641" y="441159"/>
                  </a:lnTo>
                  <a:lnTo>
                    <a:pt x="1462201" y="446544"/>
                  </a:lnTo>
                  <a:lnTo>
                    <a:pt x="1453235" y="456323"/>
                  </a:lnTo>
                  <a:lnTo>
                    <a:pt x="1450060" y="466839"/>
                  </a:lnTo>
                  <a:lnTo>
                    <a:pt x="1453019" y="474408"/>
                  </a:lnTo>
                  <a:lnTo>
                    <a:pt x="1465872" y="477075"/>
                  </a:lnTo>
                  <a:lnTo>
                    <a:pt x="1484706" y="474459"/>
                  </a:lnTo>
                  <a:lnTo>
                    <a:pt x="1502067" y="468033"/>
                  </a:lnTo>
                  <a:lnTo>
                    <a:pt x="1510588" y="459295"/>
                  </a:lnTo>
                  <a:close/>
                </a:path>
                <a:path w="2409825" h="2574925">
                  <a:moveTo>
                    <a:pt x="1572450" y="546061"/>
                  </a:moveTo>
                  <a:lnTo>
                    <a:pt x="1565084" y="534517"/>
                  </a:lnTo>
                  <a:lnTo>
                    <a:pt x="1548384" y="525233"/>
                  </a:lnTo>
                  <a:lnTo>
                    <a:pt x="1529435" y="521296"/>
                  </a:lnTo>
                  <a:lnTo>
                    <a:pt x="1515313" y="525767"/>
                  </a:lnTo>
                  <a:lnTo>
                    <a:pt x="1511109" y="534746"/>
                  </a:lnTo>
                  <a:lnTo>
                    <a:pt x="1511388" y="546760"/>
                  </a:lnTo>
                  <a:lnTo>
                    <a:pt x="1516100" y="558850"/>
                  </a:lnTo>
                  <a:lnTo>
                    <a:pt x="1525193" y="568071"/>
                  </a:lnTo>
                  <a:lnTo>
                    <a:pt x="1540967" y="571309"/>
                  </a:lnTo>
                  <a:lnTo>
                    <a:pt x="1556385" y="566127"/>
                  </a:lnTo>
                  <a:lnTo>
                    <a:pt x="1568018" y="556425"/>
                  </a:lnTo>
                  <a:lnTo>
                    <a:pt x="1572450" y="546061"/>
                  </a:lnTo>
                  <a:close/>
                </a:path>
                <a:path w="2409825" h="2574925">
                  <a:moveTo>
                    <a:pt x="2409761" y="2148840"/>
                  </a:moveTo>
                  <a:lnTo>
                    <a:pt x="2355748" y="2123109"/>
                  </a:lnTo>
                  <a:lnTo>
                    <a:pt x="2303945" y="2097328"/>
                  </a:lnTo>
                  <a:lnTo>
                    <a:pt x="2254339" y="2071484"/>
                  </a:lnTo>
                  <a:lnTo>
                    <a:pt x="2206968" y="2045576"/>
                  </a:lnTo>
                  <a:lnTo>
                    <a:pt x="2161819" y="2019630"/>
                  </a:lnTo>
                  <a:lnTo>
                    <a:pt x="2118906" y="1993646"/>
                  </a:lnTo>
                  <a:lnTo>
                    <a:pt x="2078266" y="1967623"/>
                  </a:lnTo>
                  <a:lnTo>
                    <a:pt x="2039874" y="1941576"/>
                  </a:lnTo>
                  <a:lnTo>
                    <a:pt x="2003780" y="1915502"/>
                  </a:lnTo>
                  <a:lnTo>
                    <a:pt x="1969960" y="1889404"/>
                  </a:lnTo>
                  <a:lnTo>
                    <a:pt x="1938451" y="1863305"/>
                  </a:lnTo>
                  <a:lnTo>
                    <a:pt x="1909267" y="1837194"/>
                  </a:lnTo>
                  <a:lnTo>
                    <a:pt x="1868982" y="1797418"/>
                  </a:lnTo>
                  <a:lnTo>
                    <a:pt x="1833880" y="1757438"/>
                  </a:lnTo>
                  <a:lnTo>
                    <a:pt x="1803971" y="1717268"/>
                  </a:lnTo>
                  <a:lnTo>
                    <a:pt x="1779244" y="1676971"/>
                  </a:lnTo>
                  <a:lnTo>
                    <a:pt x="1759750" y="1636572"/>
                  </a:lnTo>
                  <a:lnTo>
                    <a:pt x="1745475" y="1596110"/>
                  </a:lnTo>
                  <a:lnTo>
                    <a:pt x="1736458" y="1555610"/>
                  </a:lnTo>
                  <a:lnTo>
                    <a:pt x="1732686" y="1515122"/>
                  </a:lnTo>
                  <a:lnTo>
                    <a:pt x="1735759" y="1462811"/>
                  </a:lnTo>
                  <a:lnTo>
                    <a:pt x="1746961" y="1416329"/>
                  </a:lnTo>
                  <a:lnTo>
                    <a:pt x="1764614" y="1373632"/>
                  </a:lnTo>
                  <a:lnTo>
                    <a:pt x="1787055" y="1332699"/>
                  </a:lnTo>
                  <a:lnTo>
                    <a:pt x="1836305" y="1253350"/>
                  </a:lnTo>
                  <a:lnTo>
                    <a:pt x="1859635" y="1212265"/>
                  </a:lnTo>
                  <a:lnTo>
                    <a:pt x="1881124" y="1166990"/>
                  </a:lnTo>
                  <a:lnTo>
                    <a:pt x="1899310" y="1116253"/>
                  </a:lnTo>
                  <a:lnTo>
                    <a:pt x="1912759" y="1058760"/>
                  </a:lnTo>
                  <a:lnTo>
                    <a:pt x="1919998" y="993267"/>
                  </a:lnTo>
                  <a:lnTo>
                    <a:pt x="1920278" y="937564"/>
                  </a:lnTo>
                  <a:lnTo>
                    <a:pt x="1915464" y="885977"/>
                  </a:lnTo>
                  <a:lnTo>
                    <a:pt x="1906092" y="837844"/>
                  </a:lnTo>
                  <a:lnTo>
                    <a:pt x="1892706" y="792480"/>
                  </a:lnTo>
                  <a:lnTo>
                    <a:pt x="1875828" y="749223"/>
                  </a:lnTo>
                  <a:lnTo>
                    <a:pt x="1856003" y="707377"/>
                  </a:lnTo>
                  <a:lnTo>
                    <a:pt x="1833778" y="666267"/>
                  </a:lnTo>
                  <a:lnTo>
                    <a:pt x="1809673" y="625246"/>
                  </a:lnTo>
                  <a:lnTo>
                    <a:pt x="1762658" y="548220"/>
                  </a:lnTo>
                  <a:lnTo>
                    <a:pt x="1740814" y="511467"/>
                  </a:lnTo>
                  <a:lnTo>
                    <a:pt x="1719097" y="473011"/>
                  </a:lnTo>
                  <a:lnTo>
                    <a:pt x="1697913" y="432498"/>
                  </a:lnTo>
                  <a:lnTo>
                    <a:pt x="1677631" y="389610"/>
                  </a:lnTo>
                  <a:lnTo>
                    <a:pt x="1658645" y="343992"/>
                  </a:lnTo>
                  <a:lnTo>
                    <a:pt x="1641322" y="295300"/>
                  </a:lnTo>
                  <a:lnTo>
                    <a:pt x="1626069" y="243192"/>
                  </a:lnTo>
                  <a:lnTo>
                    <a:pt x="1613255" y="187337"/>
                  </a:lnTo>
                  <a:lnTo>
                    <a:pt x="1605356" y="141376"/>
                  </a:lnTo>
                  <a:lnTo>
                    <a:pt x="1599679" y="94805"/>
                  </a:lnTo>
                  <a:lnTo>
                    <a:pt x="1596161" y="47663"/>
                  </a:lnTo>
                  <a:lnTo>
                    <a:pt x="1594789" y="0"/>
                  </a:lnTo>
                  <a:lnTo>
                    <a:pt x="1586191" y="0"/>
                  </a:lnTo>
                  <a:lnTo>
                    <a:pt x="1587576" y="48234"/>
                  </a:lnTo>
                  <a:lnTo>
                    <a:pt x="1591081" y="95821"/>
                  </a:lnTo>
                  <a:lnTo>
                    <a:pt x="1596771" y="142773"/>
                  </a:lnTo>
                  <a:lnTo>
                    <a:pt x="1604670" y="189064"/>
                  </a:lnTo>
                  <a:lnTo>
                    <a:pt x="1617624" y="245452"/>
                  </a:lnTo>
                  <a:lnTo>
                    <a:pt x="1633016" y="297992"/>
                  </a:lnTo>
                  <a:lnTo>
                    <a:pt x="1650479" y="347052"/>
                  </a:lnTo>
                  <a:lnTo>
                    <a:pt x="1669618" y="392988"/>
                  </a:lnTo>
                  <a:lnTo>
                    <a:pt x="1690039" y="436130"/>
                  </a:lnTo>
                  <a:lnTo>
                    <a:pt x="1711375" y="476846"/>
                  </a:lnTo>
                  <a:lnTo>
                    <a:pt x="1733219" y="515480"/>
                  </a:lnTo>
                  <a:lnTo>
                    <a:pt x="1755203" y="552386"/>
                  </a:lnTo>
                  <a:lnTo>
                    <a:pt x="1802104" y="629145"/>
                  </a:lnTo>
                  <a:lnTo>
                    <a:pt x="1825967" y="669759"/>
                  </a:lnTo>
                  <a:lnTo>
                    <a:pt x="1847989" y="710438"/>
                  </a:lnTo>
                  <a:lnTo>
                    <a:pt x="1867636" y="751840"/>
                  </a:lnTo>
                  <a:lnTo>
                    <a:pt x="1884362" y="794600"/>
                  </a:lnTo>
                  <a:lnTo>
                    <a:pt x="1897646" y="839381"/>
                  </a:lnTo>
                  <a:lnTo>
                    <a:pt x="1906943" y="886841"/>
                  </a:lnTo>
                  <a:lnTo>
                    <a:pt x="1911705" y="937628"/>
                  </a:lnTo>
                  <a:lnTo>
                    <a:pt x="1911413" y="992403"/>
                  </a:lnTo>
                  <a:lnTo>
                    <a:pt x="1904238" y="1056894"/>
                  </a:lnTo>
                  <a:lnTo>
                    <a:pt x="1890966" y="1113497"/>
                  </a:lnTo>
                  <a:lnTo>
                    <a:pt x="1873008" y="1163485"/>
                  </a:lnTo>
                  <a:lnTo>
                    <a:pt x="1851799" y="1208125"/>
                  </a:lnTo>
                  <a:lnTo>
                    <a:pt x="1828761" y="1248651"/>
                  </a:lnTo>
                  <a:lnTo>
                    <a:pt x="1780108" y="1327086"/>
                  </a:lnTo>
                  <a:lnTo>
                    <a:pt x="1757413" y="1368590"/>
                  </a:lnTo>
                  <a:lnTo>
                    <a:pt x="1739188" y="1412570"/>
                  </a:lnTo>
                  <a:lnTo>
                    <a:pt x="1727428" y="1460728"/>
                  </a:lnTo>
                  <a:lnTo>
                    <a:pt x="1724101" y="1514767"/>
                  </a:lnTo>
                  <a:lnTo>
                    <a:pt x="1727898" y="1556181"/>
                  </a:lnTo>
                  <a:lnTo>
                    <a:pt x="1737042" y="1597571"/>
                  </a:lnTo>
                  <a:lnTo>
                    <a:pt x="1751520" y="1638884"/>
                  </a:lnTo>
                  <a:lnTo>
                    <a:pt x="1771307" y="1680108"/>
                  </a:lnTo>
                  <a:lnTo>
                    <a:pt x="1796376" y="1721180"/>
                  </a:lnTo>
                  <a:lnTo>
                    <a:pt x="1826742" y="1762086"/>
                  </a:lnTo>
                  <a:lnTo>
                    <a:pt x="1862366" y="1802765"/>
                  </a:lnTo>
                  <a:lnTo>
                    <a:pt x="1903247" y="1843189"/>
                  </a:lnTo>
                  <a:lnTo>
                    <a:pt x="1932863" y="1869630"/>
                  </a:lnTo>
                  <a:lnTo>
                    <a:pt x="1964817" y="1896059"/>
                  </a:lnTo>
                  <a:lnTo>
                    <a:pt x="1999068" y="1922475"/>
                  </a:lnTo>
                  <a:lnTo>
                    <a:pt x="2035619" y="1948878"/>
                  </a:lnTo>
                  <a:lnTo>
                    <a:pt x="2074456" y="1975231"/>
                  </a:lnTo>
                  <a:lnTo>
                    <a:pt x="2115578" y="2001558"/>
                  </a:lnTo>
                  <a:lnTo>
                    <a:pt x="2158974" y="2027847"/>
                  </a:lnTo>
                  <a:lnTo>
                    <a:pt x="2204643" y="2054072"/>
                  </a:lnTo>
                  <a:lnTo>
                    <a:pt x="2252561" y="2080234"/>
                  </a:lnTo>
                  <a:lnTo>
                    <a:pt x="2302726" y="2106345"/>
                  </a:lnTo>
                  <a:lnTo>
                    <a:pt x="2355126" y="2132368"/>
                  </a:lnTo>
                  <a:lnTo>
                    <a:pt x="2409761" y="2158314"/>
                  </a:lnTo>
                  <a:lnTo>
                    <a:pt x="2409761" y="2148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67111" y="1247378"/>
              <a:ext cx="631190" cy="1264285"/>
            </a:xfrm>
            <a:custGeom>
              <a:avLst/>
              <a:gdLst/>
              <a:ahLst/>
              <a:cxnLst/>
              <a:rect l="l" t="t" r="r" b="b"/>
              <a:pathLst>
                <a:path w="631189" h="1264285">
                  <a:moveTo>
                    <a:pt x="497051" y="0"/>
                  </a:moveTo>
                  <a:lnTo>
                    <a:pt x="151838" y="0"/>
                  </a:lnTo>
                  <a:lnTo>
                    <a:pt x="151838" y="671262"/>
                  </a:lnTo>
                  <a:lnTo>
                    <a:pt x="77281" y="739949"/>
                  </a:lnTo>
                  <a:lnTo>
                    <a:pt x="0" y="864061"/>
                  </a:lnTo>
                  <a:lnTo>
                    <a:pt x="32342" y="1098684"/>
                  </a:lnTo>
                  <a:lnTo>
                    <a:pt x="220949" y="1263940"/>
                  </a:lnTo>
                  <a:lnTo>
                    <a:pt x="413982" y="1263940"/>
                  </a:lnTo>
                  <a:lnTo>
                    <a:pt x="599525" y="1089503"/>
                  </a:lnTo>
                  <a:lnTo>
                    <a:pt x="631186" y="919146"/>
                  </a:lnTo>
                  <a:lnTo>
                    <a:pt x="567863" y="717167"/>
                  </a:lnTo>
                  <a:lnTo>
                    <a:pt x="497051" y="671262"/>
                  </a:lnTo>
                  <a:lnTo>
                    <a:pt x="497051" y="0"/>
                  </a:lnTo>
                  <a:close/>
                </a:path>
              </a:pathLst>
            </a:custGeom>
            <a:solidFill>
              <a:srgbClr val="CE5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7052" y="802322"/>
              <a:ext cx="1073150" cy="1774825"/>
            </a:xfrm>
            <a:custGeom>
              <a:avLst/>
              <a:gdLst/>
              <a:ahLst/>
              <a:cxnLst/>
              <a:rect l="l" t="t" r="r" b="b"/>
              <a:pathLst>
                <a:path w="1073150" h="1774825">
                  <a:moveTo>
                    <a:pt x="91922" y="964336"/>
                  </a:moveTo>
                  <a:lnTo>
                    <a:pt x="0" y="964336"/>
                  </a:lnTo>
                  <a:lnTo>
                    <a:pt x="0" y="1004112"/>
                  </a:lnTo>
                  <a:lnTo>
                    <a:pt x="91922" y="1004112"/>
                  </a:lnTo>
                  <a:lnTo>
                    <a:pt x="91922" y="964336"/>
                  </a:lnTo>
                  <a:close/>
                </a:path>
                <a:path w="1073150" h="1774825">
                  <a:moveTo>
                    <a:pt x="91922" y="704888"/>
                  </a:moveTo>
                  <a:lnTo>
                    <a:pt x="0" y="704888"/>
                  </a:lnTo>
                  <a:lnTo>
                    <a:pt x="0" y="744664"/>
                  </a:lnTo>
                  <a:lnTo>
                    <a:pt x="91922" y="744664"/>
                  </a:lnTo>
                  <a:lnTo>
                    <a:pt x="91922" y="704888"/>
                  </a:lnTo>
                  <a:close/>
                </a:path>
                <a:path w="1073150" h="1774825">
                  <a:moveTo>
                    <a:pt x="91922" y="445135"/>
                  </a:moveTo>
                  <a:lnTo>
                    <a:pt x="0" y="445135"/>
                  </a:lnTo>
                  <a:lnTo>
                    <a:pt x="0" y="484924"/>
                  </a:lnTo>
                  <a:lnTo>
                    <a:pt x="91922" y="484924"/>
                  </a:lnTo>
                  <a:lnTo>
                    <a:pt x="91922" y="445135"/>
                  </a:lnTo>
                  <a:close/>
                </a:path>
                <a:path w="1073150" h="1774825">
                  <a:moveTo>
                    <a:pt x="1073099" y="1378826"/>
                  </a:moveTo>
                  <a:lnTo>
                    <a:pt x="992060" y="1146594"/>
                  </a:lnTo>
                  <a:lnTo>
                    <a:pt x="921219" y="1090485"/>
                  </a:lnTo>
                  <a:lnTo>
                    <a:pt x="921219" y="203352"/>
                  </a:lnTo>
                  <a:lnTo>
                    <a:pt x="884440" y="110134"/>
                  </a:lnTo>
                  <a:lnTo>
                    <a:pt x="718375" y="0"/>
                  </a:lnTo>
                  <a:lnTo>
                    <a:pt x="529717" y="46278"/>
                  </a:lnTo>
                  <a:lnTo>
                    <a:pt x="449427" y="203352"/>
                  </a:lnTo>
                  <a:lnTo>
                    <a:pt x="449427" y="1095921"/>
                  </a:lnTo>
                  <a:lnTo>
                    <a:pt x="339064" y="1236357"/>
                  </a:lnTo>
                  <a:lnTo>
                    <a:pt x="311162" y="1473022"/>
                  </a:lnTo>
                  <a:lnTo>
                    <a:pt x="426250" y="1675345"/>
                  </a:lnTo>
                  <a:lnTo>
                    <a:pt x="603288" y="1774291"/>
                  </a:lnTo>
                  <a:lnTo>
                    <a:pt x="829017" y="1764766"/>
                  </a:lnTo>
                  <a:lnTo>
                    <a:pt x="1015504" y="1599514"/>
                  </a:lnTo>
                  <a:lnTo>
                    <a:pt x="1073099" y="1378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8248" y="1786708"/>
              <a:ext cx="631190" cy="725170"/>
            </a:xfrm>
            <a:custGeom>
              <a:avLst/>
              <a:gdLst/>
              <a:ahLst/>
              <a:cxnLst/>
              <a:rect l="l" t="t" r="r" b="b"/>
              <a:pathLst>
                <a:path w="631189" h="725169">
                  <a:moveTo>
                    <a:pt x="496767" y="0"/>
                  </a:moveTo>
                  <a:lnTo>
                    <a:pt x="151876" y="0"/>
                  </a:lnTo>
                  <a:lnTo>
                    <a:pt x="151876" y="131932"/>
                  </a:lnTo>
                  <a:lnTo>
                    <a:pt x="77262" y="200619"/>
                  </a:lnTo>
                  <a:lnTo>
                    <a:pt x="0" y="324731"/>
                  </a:lnTo>
                  <a:lnTo>
                    <a:pt x="32342" y="559354"/>
                  </a:lnTo>
                  <a:lnTo>
                    <a:pt x="221006" y="724610"/>
                  </a:lnTo>
                  <a:lnTo>
                    <a:pt x="414020" y="724610"/>
                  </a:lnTo>
                  <a:lnTo>
                    <a:pt x="599185" y="550173"/>
                  </a:lnTo>
                  <a:lnTo>
                    <a:pt x="630865" y="379816"/>
                  </a:lnTo>
                  <a:lnTo>
                    <a:pt x="567882" y="177837"/>
                  </a:lnTo>
                  <a:lnTo>
                    <a:pt x="496767" y="131932"/>
                  </a:lnTo>
                  <a:lnTo>
                    <a:pt x="496767" y="0"/>
                  </a:lnTo>
                  <a:close/>
                </a:path>
              </a:pathLst>
            </a:custGeom>
            <a:solidFill>
              <a:srgbClr val="6F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15577" y="1247457"/>
              <a:ext cx="1444625" cy="1229995"/>
            </a:xfrm>
            <a:custGeom>
              <a:avLst/>
              <a:gdLst/>
              <a:ahLst/>
              <a:cxnLst/>
              <a:rect l="l" t="t" r="r" b="b"/>
              <a:pathLst>
                <a:path w="1444625" h="1229995">
                  <a:moveTo>
                    <a:pt x="36144" y="920089"/>
                  </a:moveTo>
                  <a:lnTo>
                    <a:pt x="32397" y="895946"/>
                  </a:lnTo>
                  <a:lnTo>
                    <a:pt x="8902" y="897318"/>
                  </a:lnTo>
                  <a:lnTo>
                    <a:pt x="6489" y="899452"/>
                  </a:lnTo>
                  <a:lnTo>
                    <a:pt x="2095" y="905002"/>
                  </a:lnTo>
                  <a:lnTo>
                    <a:pt x="0" y="912660"/>
                  </a:lnTo>
                  <a:lnTo>
                    <a:pt x="4483" y="921118"/>
                  </a:lnTo>
                  <a:lnTo>
                    <a:pt x="36144" y="920089"/>
                  </a:lnTo>
                  <a:close/>
                </a:path>
                <a:path w="1444625" h="1229995">
                  <a:moveTo>
                    <a:pt x="36487" y="1013269"/>
                  </a:moveTo>
                  <a:lnTo>
                    <a:pt x="28308" y="1008164"/>
                  </a:lnTo>
                  <a:lnTo>
                    <a:pt x="21196" y="1007503"/>
                  </a:lnTo>
                  <a:lnTo>
                    <a:pt x="13500" y="1011008"/>
                  </a:lnTo>
                  <a:lnTo>
                    <a:pt x="7340" y="1015479"/>
                  </a:lnTo>
                  <a:lnTo>
                    <a:pt x="4826" y="1017689"/>
                  </a:lnTo>
                  <a:lnTo>
                    <a:pt x="24904" y="1023810"/>
                  </a:lnTo>
                  <a:lnTo>
                    <a:pt x="36487" y="1013269"/>
                  </a:lnTo>
                  <a:close/>
                </a:path>
                <a:path w="1444625" h="1229995">
                  <a:moveTo>
                    <a:pt x="85509" y="1164920"/>
                  </a:moveTo>
                  <a:lnTo>
                    <a:pt x="65074" y="1165263"/>
                  </a:lnTo>
                  <a:lnTo>
                    <a:pt x="41592" y="1176820"/>
                  </a:lnTo>
                  <a:lnTo>
                    <a:pt x="59969" y="1205725"/>
                  </a:lnTo>
                  <a:lnTo>
                    <a:pt x="85509" y="1164920"/>
                  </a:lnTo>
                  <a:close/>
                </a:path>
                <a:path w="1444625" h="1229995">
                  <a:moveTo>
                    <a:pt x="95719" y="987425"/>
                  </a:moveTo>
                  <a:lnTo>
                    <a:pt x="95377" y="962596"/>
                  </a:lnTo>
                  <a:lnTo>
                    <a:pt x="74955" y="969733"/>
                  </a:lnTo>
                  <a:lnTo>
                    <a:pt x="74218" y="971638"/>
                  </a:lnTo>
                  <a:lnTo>
                    <a:pt x="74485" y="976287"/>
                  </a:lnTo>
                  <a:lnTo>
                    <a:pt x="80175" y="982078"/>
                  </a:lnTo>
                  <a:lnTo>
                    <a:pt x="95719" y="987425"/>
                  </a:lnTo>
                  <a:close/>
                </a:path>
                <a:path w="1444625" h="1229995">
                  <a:moveTo>
                    <a:pt x="106273" y="1084668"/>
                  </a:moveTo>
                  <a:lnTo>
                    <a:pt x="72910" y="1073785"/>
                  </a:lnTo>
                  <a:lnTo>
                    <a:pt x="64401" y="1091476"/>
                  </a:lnTo>
                  <a:lnTo>
                    <a:pt x="77330" y="1105750"/>
                  </a:lnTo>
                  <a:lnTo>
                    <a:pt x="81953" y="1105662"/>
                  </a:lnTo>
                  <a:lnTo>
                    <a:pt x="92062" y="1103757"/>
                  </a:lnTo>
                  <a:lnTo>
                    <a:pt x="102044" y="1097572"/>
                  </a:lnTo>
                  <a:lnTo>
                    <a:pt x="106273" y="1084668"/>
                  </a:lnTo>
                  <a:close/>
                </a:path>
                <a:path w="1444625" h="1229995">
                  <a:moveTo>
                    <a:pt x="107632" y="853452"/>
                  </a:moveTo>
                  <a:lnTo>
                    <a:pt x="85852" y="842911"/>
                  </a:lnTo>
                  <a:lnTo>
                    <a:pt x="62014" y="855827"/>
                  </a:lnTo>
                  <a:lnTo>
                    <a:pt x="86868" y="865695"/>
                  </a:lnTo>
                  <a:lnTo>
                    <a:pt x="107632" y="853452"/>
                  </a:lnTo>
                  <a:close/>
                </a:path>
                <a:path w="1444625" h="1229995">
                  <a:moveTo>
                    <a:pt x="165176" y="1027887"/>
                  </a:moveTo>
                  <a:lnTo>
                    <a:pt x="134188" y="1044892"/>
                  </a:lnTo>
                  <a:lnTo>
                    <a:pt x="164833" y="1053731"/>
                  </a:lnTo>
                  <a:lnTo>
                    <a:pt x="165176" y="1027887"/>
                  </a:lnTo>
                  <a:close/>
                </a:path>
                <a:path w="1444625" h="1229995">
                  <a:moveTo>
                    <a:pt x="184238" y="894930"/>
                  </a:moveTo>
                  <a:lnTo>
                    <a:pt x="166535" y="874534"/>
                  </a:lnTo>
                  <a:lnTo>
                    <a:pt x="162661" y="879348"/>
                  </a:lnTo>
                  <a:lnTo>
                    <a:pt x="155473" y="887285"/>
                  </a:lnTo>
                  <a:lnTo>
                    <a:pt x="145427" y="897991"/>
                  </a:lnTo>
                  <a:lnTo>
                    <a:pt x="164490" y="908532"/>
                  </a:lnTo>
                  <a:lnTo>
                    <a:pt x="184238" y="894930"/>
                  </a:lnTo>
                  <a:close/>
                </a:path>
                <a:path w="1444625" h="1229995">
                  <a:moveTo>
                    <a:pt x="199212" y="1115949"/>
                  </a:moveTo>
                  <a:lnTo>
                    <a:pt x="177761" y="1105750"/>
                  </a:lnTo>
                  <a:lnTo>
                    <a:pt x="169595" y="1122413"/>
                  </a:lnTo>
                  <a:lnTo>
                    <a:pt x="184912" y="1136700"/>
                  </a:lnTo>
                  <a:lnTo>
                    <a:pt x="199212" y="1115949"/>
                  </a:lnTo>
                  <a:close/>
                </a:path>
                <a:path w="1444625" h="1229995">
                  <a:moveTo>
                    <a:pt x="210108" y="980960"/>
                  </a:moveTo>
                  <a:lnTo>
                    <a:pt x="202615" y="956475"/>
                  </a:lnTo>
                  <a:lnTo>
                    <a:pt x="180149" y="971105"/>
                  </a:lnTo>
                  <a:lnTo>
                    <a:pt x="196151" y="993203"/>
                  </a:lnTo>
                  <a:lnTo>
                    <a:pt x="210108" y="980960"/>
                  </a:lnTo>
                  <a:close/>
                </a:path>
                <a:path w="1444625" h="1229995">
                  <a:moveTo>
                    <a:pt x="223380" y="831684"/>
                  </a:moveTo>
                  <a:lnTo>
                    <a:pt x="189344" y="822502"/>
                  </a:lnTo>
                  <a:lnTo>
                    <a:pt x="180149" y="841552"/>
                  </a:lnTo>
                  <a:lnTo>
                    <a:pt x="187985" y="853452"/>
                  </a:lnTo>
                  <a:lnTo>
                    <a:pt x="212496" y="854468"/>
                  </a:lnTo>
                  <a:lnTo>
                    <a:pt x="223380" y="831684"/>
                  </a:lnTo>
                  <a:close/>
                </a:path>
                <a:path w="1444625" h="1229995">
                  <a:moveTo>
                    <a:pt x="278879" y="992860"/>
                  </a:moveTo>
                  <a:lnTo>
                    <a:pt x="254711" y="989799"/>
                  </a:lnTo>
                  <a:lnTo>
                    <a:pt x="241427" y="1004087"/>
                  </a:lnTo>
                  <a:lnTo>
                    <a:pt x="249936" y="1027887"/>
                  </a:lnTo>
                  <a:lnTo>
                    <a:pt x="266966" y="1021765"/>
                  </a:lnTo>
                  <a:lnTo>
                    <a:pt x="278879" y="992860"/>
                  </a:lnTo>
                  <a:close/>
                </a:path>
                <a:path w="1444625" h="1229995">
                  <a:moveTo>
                    <a:pt x="308838" y="865695"/>
                  </a:moveTo>
                  <a:lnTo>
                    <a:pt x="299300" y="854468"/>
                  </a:lnTo>
                  <a:lnTo>
                    <a:pt x="278879" y="873848"/>
                  </a:lnTo>
                  <a:lnTo>
                    <a:pt x="296926" y="885075"/>
                  </a:lnTo>
                  <a:lnTo>
                    <a:pt x="308838" y="865695"/>
                  </a:lnTo>
                  <a:close/>
                </a:path>
                <a:path w="1444625" h="1229995">
                  <a:moveTo>
                    <a:pt x="1020419" y="1037043"/>
                  </a:moveTo>
                  <a:lnTo>
                    <a:pt x="1017320" y="1032306"/>
                  </a:lnTo>
                  <a:lnTo>
                    <a:pt x="1010170" y="1031646"/>
                  </a:lnTo>
                  <a:lnTo>
                    <a:pt x="1002461" y="1035151"/>
                  </a:lnTo>
                  <a:lnTo>
                    <a:pt x="996289" y="1039622"/>
                  </a:lnTo>
                  <a:lnTo>
                    <a:pt x="993762" y="1041831"/>
                  </a:lnTo>
                  <a:lnTo>
                    <a:pt x="1013917" y="1047953"/>
                  </a:lnTo>
                  <a:lnTo>
                    <a:pt x="1015758" y="1046264"/>
                  </a:lnTo>
                  <a:lnTo>
                    <a:pt x="1018908" y="1042162"/>
                  </a:lnTo>
                  <a:lnTo>
                    <a:pt x="1020419" y="1037043"/>
                  </a:lnTo>
                  <a:close/>
                </a:path>
                <a:path w="1444625" h="1229995">
                  <a:moveTo>
                    <a:pt x="1025448" y="944575"/>
                  </a:moveTo>
                  <a:lnTo>
                    <a:pt x="1021765" y="920432"/>
                  </a:lnTo>
                  <a:lnTo>
                    <a:pt x="998207" y="921791"/>
                  </a:lnTo>
                  <a:lnTo>
                    <a:pt x="995807" y="923937"/>
                  </a:lnTo>
                  <a:lnTo>
                    <a:pt x="991412" y="929487"/>
                  </a:lnTo>
                  <a:lnTo>
                    <a:pt x="989317" y="937145"/>
                  </a:lnTo>
                  <a:lnTo>
                    <a:pt x="993762" y="945591"/>
                  </a:lnTo>
                  <a:lnTo>
                    <a:pt x="1025448" y="944575"/>
                  </a:lnTo>
                  <a:close/>
                </a:path>
                <a:path w="1444625" h="1229995">
                  <a:moveTo>
                    <a:pt x="1074813" y="1189062"/>
                  </a:moveTo>
                  <a:lnTo>
                    <a:pt x="1054392" y="1189405"/>
                  </a:lnTo>
                  <a:lnTo>
                    <a:pt x="1030554" y="1200962"/>
                  </a:lnTo>
                  <a:lnTo>
                    <a:pt x="1048994" y="1229525"/>
                  </a:lnTo>
                  <a:lnTo>
                    <a:pt x="1074813" y="1189062"/>
                  </a:lnTo>
                  <a:close/>
                </a:path>
                <a:path w="1444625" h="1229995">
                  <a:moveTo>
                    <a:pt x="1084745" y="1011224"/>
                  </a:moveTo>
                  <a:lnTo>
                    <a:pt x="1084364" y="986396"/>
                  </a:lnTo>
                  <a:lnTo>
                    <a:pt x="1063942" y="993546"/>
                  </a:lnTo>
                  <a:lnTo>
                    <a:pt x="1063282" y="995591"/>
                  </a:lnTo>
                  <a:lnTo>
                    <a:pt x="1063625" y="1000213"/>
                  </a:lnTo>
                  <a:lnTo>
                    <a:pt x="1069340" y="1005928"/>
                  </a:lnTo>
                  <a:lnTo>
                    <a:pt x="1084745" y="1011224"/>
                  </a:lnTo>
                  <a:close/>
                </a:path>
                <a:path w="1444625" h="1229995">
                  <a:moveTo>
                    <a:pt x="1095235" y="1108468"/>
                  </a:moveTo>
                  <a:lnTo>
                    <a:pt x="1061859" y="1097597"/>
                  </a:lnTo>
                  <a:lnTo>
                    <a:pt x="1053350" y="1115275"/>
                  </a:lnTo>
                  <a:lnTo>
                    <a:pt x="1066304" y="1129550"/>
                  </a:lnTo>
                  <a:lnTo>
                    <a:pt x="1070914" y="1129461"/>
                  </a:lnTo>
                  <a:lnTo>
                    <a:pt x="1081024" y="1127556"/>
                  </a:lnTo>
                  <a:lnTo>
                    <a:pt x="1090993" y="1121384"/>
                  </a:lnTo>
                  <a:lnTo>
                    <a:pt x="1095235" y="1108468"/>
                  </a:lnTo>
                  <a:close/>
                </a:path>
                <a:path w="1444625" h="1229995">
                  <a:moveTo>
                    <a:pt x="1096937" y="877595"/>
                  </a:moveTo>
                  <a:lnTo>
                    <a:pt x="1075194" y="867054"/>
                  </a:lnTo>
                  <a:lnTo>
                    <a:pt x="1050975" y="879970"/>
                  </a:lnTo>
                  <a:lnTo>
                    <a:pt x="1076236" y="889838"/>
                  </a:lnTo>
                  <a:lnTo>
                    <a:pt x="1096937" y="877595"/>
                  </a:lnTo>
                  <a:close/>
                </a:path>
                <a:path w="1444625" h="1229995">
                  <a:moveTo>
                    <a:pt x="1154150" y="1052372"/>
                  </a:moveTo>
                  <a:lnTo>
                    <a:pt x="1123137" y="1069365"/>
                  </a:lnTo>
                  <a:lnTo>
                    <a:pt x="1153782" y="1077531"/>
                  </a:lnTo>
                  <a:lnTo>
                    <a:pt x="1154150" y="1052372"/>
                  </a:lnTo>
                  <a:close/>
                </a:path>
                <a:path w="1444625" h="1229995">
                  <a:moveTo>
                    <a:pt x="1173543" y="918730"/>
                  </a:moveTo>
                  <a:lnTo>
                    <a:pt x="1155852" y="898334"/>
                  </a:lnTo>
                  <a:lnTo>
                    <a:pt x="1151839" y="903147"/>
                  </a:lnTo>
                  <a:lnTo>
                    <a:pt x="1144676" y="911085"/>
                  </a:lnTo>
                  <a:lnTo>
                    <a:pt x="1134770" y="921791"/>
                  </a:lnTo>
                  <a:lnTo>
                    <a:pt x="1153782" y="932332"/>
                  </a:lnTo>
                  <a:lnTo>
                    <a:pt x="1173543" y="918730"/>
                  </a:lnTo>
                  <a:close/>
                </a:path>
                <a:path w="1444625" h="1229995">
                  <a:moveTo>
                    <a:pt x="1188580" y="1139761"/>
                  </a:moveTo>
                  <a:lnTo>
                    <a:pt x="1167117" y="1129550"/>
                  </a:lnTo>
                  <a:lnTo>
                    <a:pt x="1158595" y="1146556"/>
                  </a:lnTo>
                  <a:lnTo>
                    <a:pt x="1173924" y="1161173"/>
                  </a:lnTo>
                  <a:lnTo>
                    <a:pt x="1188580" y="1139761"/>
                  </a:lnTo>
                  <a:close/>
                </a:path>
                <a:path w="1444625" h="1229995">
                  <a:moveTo>
                    <a:pt x="1199743" y="1004760"/>
                  </a:moveTo>
                  <a:lnTo>
                    <a:pt x="1191602" y="980617"/>
                  </a:lnTo>
                  <a:lnTo>
                    <a:pt x="1169479" y="994905"/>
                  </a:lnTo>
                  <a:lnTo>
                    <a:pt x="1185456" y="1017346"/>
                  </a:lnTo>
                  <a:lnTo>
                    <a:pt x="1199743" y="1004760"/>
                  </a:lnTo>
                  <a:close/>
                </a:path>
                <a:path w="1444625" h="1229995">
                  <a:moveTo>
                    <a:pt x="1212405" y="855827"/>
                  </a:moveTo>
                  <a:lnTo>
                    <a:pt x="1178369" y="846645"/>
                  </a:lnTo>
                  <a:lnTo>
                    <a:pt x="1169479" y="865352"/>
                  </a:lnTo>
                  <a:lnTo>
                    <a:pt x="1176947" y="877252"/>
                  </a:lnTo>
                  <a:lnTo>
                    <a:pt x="1201813" y="878268"/>
                  </a:lnTo>
                  <a:lnTo>
                    <a:pt x="1212405" y="855827"/>
                  </a:lnTo>
                  <a:close/>
                </a:path>
                <a:path w="1444625" h="1229995">
                  <a:moveTo>
                    <a:pt x="1267828" y="1017003"/>
                  </a:moveTo>
                  <a:lnTo>
                    <a:pt x="1243990" y="1013942"/>
                  </a:lnTo>
                  <a:lnTo>
                    <a:pt x="1230376" y="1028230"/>
                  </a:lnTo>
                  <a:lnTo>
                    <a:pt x="1239266" y="1052372"/>
                  </a:lnTo>
                  <a:lnTo>
                    <a:pt x="1256284" y="1045908"/>
                  </a:lnTo>
                  <a:lnTo>
                    <a:pt x="1267828" y="1017003"/>
                  </a:lnTo>
                  <a:close/>
                </a:path>
                <a:path w="1444625" h="1229995">
                  <a:moveTo>
                    <a:pt x="1298181" y="889838"/>
                  </a:moveTo>
                  <a:lnTo>
                    <a:pt x="1288249" y="878268"/>
                  </a:lnTo>
                  <a:lnTo>
                    <a:pt x="1267828" y="897991"/>
                  </a:lnTo>
                  <a:lnTo>
                    <a:pt x="1285887" y="909218"/>
                  </a:lnTo>
                  <a:lnTo>
                    <a:pt x="1298181" y="889838"/>
                  </a:lnTo>
                  <a:close/>
                </a:path>
                <a:path w="1444625" h="1229995">
                  <a:moveTo>
                    <a:pt x="1444193" y="519201"/>
                  </a:moveTo>
                  <a:lnTo>
                    <a:pt x="1352270" y="519201"/>
                  </a:lnTo>
                  <a:lnTo>
                    <a:pt x="1352270" y="558977"/>
                  </a:lnTo>
                  <a:lnTo>
                    <a:pt x="1444193" y="558977"/>
                  </a:lnTo>
                  <a:lnTo>
                    <a:pt x="1444193" y="519201"/>
                  </a:lnTo>
                  <a:close/>
                </a:path>
                <a:path w="1444625" h="1229995">
                  <a:moveTo>
                    <a:pt x="1444193" y="259753"/>
                  </a:moveTo>
                  <a:lnTo>
                    <a:pt x="1352270" y="259753"/>
                  </a:lnTo>
                  <a:lnTo>
                    <a:pt x="1352270" y="299529"/>
                  </a:lnTo>
                  <a:lnTo>
                    <a:pt x="1444193" y="299529"/>
                  </a:lnTo>
                  <a:lnTo>
                    <a:pt x="1444193" y="259753"/>
                  </a:lnTo>
                  <a:close/>
                </a:path>
                <a:path w="1444625" h="1229995">
                  <a:moveTo>
                    <a:pt x="1444193" y="0"/>
                  </a:moveTo>
                  <a:lnTo>
                    <a:pt x="1352270" y="0"/>
                  </a:lnTo>
                  <a:lnTo>
                    <a:pt x="1352270" y="39789"/>
                  </a:lnTo>
                  <a:lnTo>
                    <a:pt x="1444193" y="39789"/>
                  </a:lnTo>
                  <a:lnTo>
                    <a:pt x="1444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80466" y="611581"/>
            <a:ext cx="2020570" cy="135128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>
              <a:lnSpc>
                <a:spcPct val="79300"/>
              </a:lnSpc>
              <a:spcBef>
                <a:spcPts val="965"/>
              </a:spcBef>
            </a:pPr>
            <a:r>
              <a:rPr dirty="0"/>
              <a:t>How</a:t>
            </a:r>
            <a:r>
              <a:rPr spc="40" dirty="0"/>
              <a:t> </a:t>
            </a:r>
            <a:r>
              <a:rPr spc="-25" dirty="0"/>
              <a:t>to </a:t>
            </a:r>
            <a:r>
              <a:rPr dirty="0"/>
              <a:t>Keep</a:t>
            </a:r>
            <a:r>
              <a:rPr spc="-25" dirty="0"/>
              <a:t> </a:t>
            </a:r>
            <a:r>
              <a:rPr spc="-20" dirty="0"/>
              <a:t>Food </a:t>
            </a:r>
            <a:r>
              <a:rPr dirty="0"/>
              <a:t>Hot</a:t>
            </a:r>
            <a:r>
              <a:rPr spc="25" dirty="0"/>
              <a:t> </a:t>
            </a:r>
            <a:r>
              <a:rPr dirty="0"/>
              <a:t>or</a:t>
            </a:r>
            <a:r>
              <a:rPr spc="60" dirty="0"/>
              <a:t> </a:t>
            </a:r>
            <a:r>
              <a:rPr spc="-20" dirty="0"/>
              <a:t>Cold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0537" y="3515309"/>
            <a:ext cx="1495425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spc="-10" dirty="0">
                <a:latin typeface="Calibri"/>
                <a:cs typeface="Calibri"/>
              </a:rPr>
              <a:t>Thermos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3510" y="6667906"/>
            <a:ext cx="2856865" cy="520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50" dirty="0">
                <a:latin typeface="Calibri"/>
                <a:cs typeface="Calibri"/>
              </a:rPr>
              <a:t>Freezer</a:t>
            </a:r>
            <a:r>
              <a:rPr sz="3250" spc="-105" dirty="0">
                <a:latin typeface="Calibri"/>
                <a:cs typeface="Calibri"/>
              </a:rPr>
              <a:t> </a:t>
            </a:r>
            <a:r>
              <a:rPr sz="3250" dirty="0">
                <a:latin typeface="Calibri"/>
                <a:cs typeface="Calibri"/>
              </a:rPr>
              <a:t>Ice</a:t>
            </a:r>
            <a:r>
              <a:rPr sz="3250" spc="-114" dirty="0">
                <a:latin typeface="Calibri"/>
                <a:cs typeface="Calibri"/>
              </a:rPr>
              <a:t> </a:t>
            </a:r>
            <a:r>
              <a:rPr sz="3250" spc="-20" dirty="0">
                <a:latin typeface="Calibri"/>
                <a:cs typeface="Calibri"/>
              </a:rPr>
              <a:t>Packs</a:t>
            </a:r>
            <a:endParaRPr sz="325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704" y="3346703"/>
            <a:ext cx="854963" cy="11932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076" y="5239511"/>
            <a:ext cx="1856232" cy="12390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2696" y="3342132"/>
            <a:ext cx="1266444" cy="121615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2616" y="5262371"/>
            <a:ext cx="2112263" cy="11932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257" y="4113393"/>
            <a:ext cx="1480519" cy="12117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604" y="4196577"/>
            <a:ext cx="2634394" cy="25807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5480" y="3010611"/>
            <a:ext cx="3769360" cy="1492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10"/>
              </a:spcBef>
            </a:pPr>
            <a:r>
              <a:rPr sz="1900" b="1" dirty="0">
                <a:solidFill>
                  <a:srgbClr val="222127"/>
                </a:solidFill>
                <a:latin typeface="Calibri"/>
                <a:cs typeface="Calibri"/>
              </a:rPr>
              <a:t>Spoon</a:t>
            </a:r>
            <a:r>
              <a:rPr sz="1900" b="1" spc="20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222127"/>
                </a:solidFill>
                <a:latin typeface="Calibri"/>
                <a:cs typeface="Calibri"/>
              </a:rPr>
              <a:t>/</a:t>
            </a:r>
            <a:r>
              <a:rPr sz="1900" b="1" spc="5" dirty="0">
                <a:solidFill>
                  <a:srgbClr val="222127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222127"/>
                </a:solidFill>
                <a:latin typeface="Calibri"/>
                <a:cs typeface="Calibri"/>
              </a:rPr>
              <a:t>Fork</a:t>
            </a:r>
            <a:endParaRPr sz="1900">
              <a:latin typeface="Calibri"/>
              <a:cs typeface="Calibri"/>
            </a:endParaRPr>
          </a:p>
          <a:p>
            <a:pPr marL="2691765">
              <a:lnSpc>
                <a:spcPts val="2150"/>
              </a:lnSpc>
            </a:pPr>
            <a:r>
              <a:rPr sz="1900" b="1" spc="-10" dirty="0">
                <a:solidFill>
                  <a:srgbClr val="222127"/>
                </a:solidFill>
                <a:latin typeface="Calibri"/>
                <a:cs typeface="Calibri"/>
              </a:rPr>
              <a:t>Chopsticks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900">
              <a:latin typeface="Calibri"/>
              <a:cs typeface="Calibri"/>
            </a:endParaRPr>
          </a:p>
          <a:p>
            <a:pPr marL="2059305">
              <a:lnSpc>
                <a:spcPct val="100000"/>
              </a:lnSpc>
            </a:pPr>
            <a:r>
              <a:rPr sz="1900" b="1" spc="-10" dirty="0">
                <a:solidFill>
                  <a:srgbClr val="222127"/>
                </a:solidFill>
                <a:latin typeface="Calibri"/>
                <a:cs typeface="Calibri"/>
              </a:rPr>
              <a:t>Fingers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3283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35"/>
              </a:spcBef>
            </a:pPr>
            <a:r>
              <a:rPr dirty="0">
                <a:solidFill>
                  <a:srgbClr val="222127"/>
                </a:solidFill>
              </a:rPr>
              <a:t>Ways</a:t>
            </a:r>
            <a:r>
              <a:rPr spc="-50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People</a:t>
            </a:r>
            <a:r>
              <a:rPr spc="-90" dirty="0">
                <a:solidFill>
                  <a:srgbClr val="222127"/>
                </a:solidFill>
              </a:rPr>
              <a:t> </a:t>
            </a:r>
            <a:r>
              <a:rPr spc="-25" dirty="0">
                <a:solidFill>
                  <a:srgbClr val="222127"/>
                </a:solidFill>
              </a:rPr>
              <a:t>Eat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59226" y="6959600"/>
            <a:ext cx="109664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-25" dirty="0">
                <a:solidFill>
                  <a:srgbClr val="222127"/>
                </a:solidFill>
                <a:latin typeface="Calibri"/>
                <a:cs typeface="Calibri"/>
              </a:rPr>
              <a:t>Toothpicks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5488" y="6005867"/>
            <a:ext cx="1365871" cy="87174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728" y="2296892"/>
            <a:ext cx="1205735" cy="50395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4560" y="1659636"/>
            <a:ext cx="2162555" cy="15773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534923" y="2514600"/>
            <a:ext cx="4188460" cy="3845560"/>
            <a:chOff x="534923" y="2514600"/>
            <a:chExt cx="4188460" cy="38455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923" y="2514600"/>
              <a:ext cx="2217420" cy="38450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1175" y="2651760"/>
              <a:ext cx="2171700" cy="139903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4441" rIns="0" bIns="0" rtlCol="0">
            <a:spAutoFit/>
          </a:bodyPr>
          <a:lstStyle/>
          <a:p>
            <a:pPr marR="5080">
              <a:lnSpc>
                <a:spcPct val="79800"/>
              </a:lnSpc>
              <a:spcBef>
                <a:spcPts val="944"/>
              </a:spcBef>
            </a:pPr>
            <a:r>
              <a:rPr dirty="0"/>
              <a:t>Bring</a:t>
            </a:r>
            <a:r>
              <a:rPr spc="5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spc="-10" dirty="0"/>
              <a:t>Refillable </a:t>
            </a:r>
            <a:r>
              <a:rPr dirty="0"/>
              <a:t>Water</a:t>
            </a:r>
            <a:r>
              <a:rPr spc="-105" dirty="0"/>
              <a:t> </a:t>
            </a:r>
            <a:r>
              <a:rPr spc="-10" dirty="0"/>
              <a:t>Bottle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7374" y="6563055"/>
            <a:ext cx="190690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latin typeface="Calibri"/>
                <a:cs typeface="Calibri"/>
              </a:rPr>
              <a:t>Drinking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Fountain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3339" y="909015"/>
            <a:ext cx="3754754" cy="930511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5080" algn="ctr">
              <a:lnSpc>
                <a:spcPct val="74400"/>
              </a:lnSpc>
              <a:spcBef>
                <a:spcPts val="1165"/>
              </a:spcBef>
            </a:pPr>
            <a:r>
              <a:rPr dirty="0">
                <a:solidFill>
                  <a:srgbClr val="222127"/>
                </a:solidFill>
              </a:rPr>
              <a:t>Examples</a:t>
            </a:r>
            <a:r>
              <a:rPr spc="35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of</a:t>
            </a:r>
            <a:r>
              <a:rPr spc="50" dirty="0">
                <a:solidFill>
                  <a:srgbClr val="222127"/>
                </a:solidFill>
              </a:rPr>
              <a:t> </a:t>
            </a:r>
            <a:r>
              <a:rPr dirty="0">
                <a:solidFill>
                  <a:srgbClr val="222127"/>
                </a:solidFill>
              </a:rPr>
              <a:t>a</a:t>
            </a:r>
            <a:r>
              <a:rPr spc="15" dirty="0">
                <a:solidFill>
                  <a:srgbClr val="222127"/>
                </a:solidFill>
              </a:rPr>
              <a:t> </a:t>
            </a:r>
            <a:r>
              <a:rPr spc="-10" dirty="0">
                <a:solidFill>
                  <a:srgbClr val="222127"/>
                </a:solidFill>
              </a:rPr>
              <a:t>Packed Lunch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3579876"/>
            <a:ext cx="2180844" cy="16413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7339" y="1979676"/>
            <a:ext cx="1997964" cy="14996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3744" y="3579876"/>
            <a:ext cx="2185416" cy="16413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383" y="5367528"/>
            <a:ext cx="1668779" cy="16093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4035" y="5353811"/>
            <a:ext cx="2185416" cy="1636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247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What is for Lunch and Snack?</vt:lpstr>
      <vt:lpstr>Dear Families,</vt:lpstr>
      <vt:lpstr>What is Your Meal Time Role? When parents/caregivers and schools do their job with feeding, children can do their job with eating.</vt:lpstr>
      <vt:lpstr>Ways to Bring a Lunch</vt:lpstr>
      <vt:lpstr>Ways to Pack Food</vt:lpstr>
      <vt:lpstr>How to Keep Food Hot or Cold</vt:lpstr>
      <vt:lpstr>Ways People Eat</vt:lpstr>
      <vt:lpstr>Bring a Refillable Water Bottle</vt:lpstr>
      <vt:lpstr>Examples of a Packed Lunch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for Lunch and Snack</dc:title>
  <dc:creator>Tiffany Skibinsky</dc:creator>
  <cp:lastModifiedBy>Chandra Moon</cp:lastModifiedBy>
  <cp:revision>2</cp:revision>
  <dcterms:created xsi:type="dcterms:W3CDTF">2025-08-15T17:41:24Z</dcterms:created>
  <dcterms:modified xsi:type="dcterms:W3CDTF">2026-02-27T16:41:35Z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2025-08-15T00:00:00Z</vt:filetime>
  </property>
  <property fmtid="{D5CDD505-2E9C-101B-9397-08002B2CF9AE}" pid="5" name="Producer">
    <vt:lpwstr>Microsoft® PowerPoint® for Microsoft 365</vt:lpwstr>
  </property>
</Properties>
</file>